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365" r:id="rId3"/>
    <p:sldId id="257" r:id="rId4"/>
    <p:sldId id="366" r:id="rId5"/>
    <p:sldId id="285" r:id="rId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68484" autoAdjust="0"/>
  </p:normalViewPr>
  <p:slideViewPr>
    <p:cSldViewPr snapToGrid="0">
      <p:cViewPr varScale="1">
        <p:scale>
          <a:sx n="77" d="100"/>
          <a:sy n="77" d="100"/>
        </p:scale>
        <p:origin x="150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107FFA-3308-4481-8978-B5FFABD5B658}" type="datetimeFigureOut">
              <a:rPr lang="fr-FR" smtClean="0"/>
              <a:t>07/07/2025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EC84FB-FB24-4B89-9789-3DA6B532379F}" type="slidenum">
              <a:rPr lang="fr-FR" smtClean="0"/>
              <a:t>‹N°›</a:t>
            </a:fld>
            <a:endParaRPr lang="fr-FR"/>
          </a:p>
        </p:txBody>
      </p:sp>
    </p:spTree>
    <p:extLst>
      <p:ext uri="{BB962C8B-B14F-4D97-AF65-F5344CB8AC3E}">
        <p14:creationId xmlns:p14="http://schemas.microsoft.com/office/powerpoint/2010/main" val="1172493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6EC84FB-FB24-4B89-9789-3DA6B532379F}" type="slidenum">
              <a:rPr lang="fr-FR" smtClean="0"/>
              <a:t>1</a:t>
            </a:fld>
            <a:endParaRPr lang="fr-FR"/>
          </a:p>
        </p:txBody>
      </p:sp>
    </p:spTree>
    <p:extLst>
      <p:ext uri="{BB962C8B-B14F-4D97-AF65-F5344CB8AC3E}">
        <p14:creationId xmlns:p14="http://schemas.microsoft.com/office/powerpoint/2010/main" val="3650070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Afin de bénéficier d’aménagements d’études et d’examens pour compenser une situation de handicap, vous pouvez prendre contact avec le Service Handicap Etudiants.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Si vous ne savez si vous pouvez bénéficier d’aménagements, n’hésite pas à prendre contact avec le SHE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n’y a pas besoin de reconnaissance auprès de la MDPH (Maison Départementale de Personnes Handicapées) pour bénéficier d’aménagements à l’Université. </a:t>
            </a:r>
          </a:p>
          <a:p>
            <a:endParaRPr lang="fr-FR" dirty="0"/>
          </a:p>
        </p:txBody>
      </p:sp>
      <p:sp>
        <p:nvSpPr>
          <p:cNvPr id="4" name="Espace réservé du numéro de diapositive 3"/>
          <p:cNvSpPr>
            <a:spLocks noGrp="1"/>
          </p:cNvSpPr>
          <p:nvPr>
            <p:ph type="sldNum" sz="quarter" idx="5"/>
          </p:nvPr>
        </p:nvSpPr>
        <p:spPr/>
        <p:txBody>
          <a:bodyPr/>
          <a:lstStyle/>
          <a:p>
            <a:fld id="{46EC84FB-FB24-4B89-9789-3DA6B532379F}" type="slidenum">
              <a:rPr lang="fr-FR" smtClean="0"/>
              <a:t>2</a:t>
            </a:fld>
            <a:endParaRPr lang="fr-FR"/>
          </a:p>
        </p:txBody>
      </p:sp>
    </p:spTree>
    <p:extLst>
      <p:ext uri="{BB962C8B-B14F-4D97-AF65-F5344CB8AC3E}">
        <p14:creationId xmlns:p14="http://schemas.microsoft.com/office/powerpoint/2010/main" val="3878391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Lors de votre rdv avec le SHE, il y aura une discussion pour définir les aménagements pertinent pour compenser vos difficultés. </a:t>
            </a:r>
          </a:p>
          <a:p>
            <a:r>
              <a:rPr lang="fr-FR" dirty="0"/>
              <a:t>Pour ceux qui en bénéficié précédemment, le service s’appuiera dessus. </a:t>
            </a:r>
          </a:p>
        </p:txBody>
      </p:sp>
      <p:sp>
        <p:nvSpPr>
          <p:cNvPr id="4" name="Espace réservé du numéro de diapositive 3"/>
          <p:cNvSpPr>
            <a:spLocks noGrp="1"/>
          </p:cNvSpPr>
          <p:nvPr>
            <p:ph type="sldNum" sz="quarter" idx="5"/>
          </p:nvPr>
        </p:nvSpPr>
        <p:spPr/>
        <p:txBody>
          <a:bodyPr/>
          <a:lstStyle/>
          <a:p>
            <a:fld id="{46EC84FB-FB24-4B89-9789-3DA6B532379F}" type="slidenum">
              <a:rPr lang="fr-FR" smtClean="0"/>
              <a:t>3</a:t>
            </a:fld>
            <a:endParaRPr lang="fr-FR"/>
          </a:p>
        </p:txBody>
      </p:sp>
    </p:spTree>
    <p:extLst>
      <p:ext uri="{BB962C8B-B14F-4D97-AF65-F5344CB8AC3E}">
        <p14:creationId xmlns:p14="http://schemas.microsoft.com/office/powerpoint/2010/main" val="3146587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Afin de bénéficier d’aménagements, il vous faudra prendre un rendez-vous avec le SHE pour échanger sur vos difficultés et pour demander des aménagements pour les compenser. Il faudra ensuite prendre rendez-vous avec le Service de Santé Universitaire pour qu’un médecin valide d’un point de vue médical les aménagements proposés,</a:t>
            </a:r>
          </a:p>
          <a:p>
            <a:r>
              <a:rPr lang="fr-FR" dirty="0"/>
              <a:t>Au sein de votre faculté, il y a un correspondant handicap qui validera d’un point de vue pédagogique les aménagements proposés. Il sera également votre interlocuteur privilégier pour toutes questions pédagogiques. </a:t>
            </a:r>
          </a:p>
        </p:txBody>
      </p:sp>
      <p:sp>
        <p:nvSpPr>
          <p:cNvPr id="4" name="Espace réservé du numéro de diapositive 3"/>
          <p:cNvSpPr>
            <a:spLocks noGrp="1"/>
          </p:cNvSpPr>
          <p:nvPr>
            <p:ph type="sldNum" sz="quarter" idx="5"/>
          </p:nvPr>
        </p:nvSpPr>
        <p:spPr/>
        <p:txBody>
          <a:bodyPr/>
          <a:lstStyle/>
          <a:p>
            <a:fld id="{46EC84FB-FB24-4B89-9789-3DA6B532379F}" type="slidenum">
              <a:rPr lang="fr-FR" smtClean="0"/>
              <a:t>4</a:t>
            </a:fld>
            <a:endParaRPr lang="fr-FR"/>
          </a:p>
        </p:txBody>
      </p:sp>
    </p:spTree>
    <p:extLst>
      <p:ext uri="{BB962C8B-B14F-4D97-AF65-F5344CB8AC3E}">
        <p14:creationId xmlns:p14="http://schemas.microsoft.com/office/powerpoint/2010/main" val="2955279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Service Handicap Etudiants a déménagé au mois de juin. N’hésitez à communiquer notre nouvelle adresse </a:t>
            </a:r>
            <a:r>
              <a:rPr lang="fr-FR"/>
              <a:t>aux étudiants (</a:t>
            </a:r>
            <a:r>
              <a:rPr lang="fr-FR" dirty="0"/>
              <a:t>Bâtiment B18 sur le </a:t>
            </a:r>
            <a:r>
              <a:rPr lang="fr-FR"/>
              <a:t>campus universitaire). </a:t>
            </a:r>
            <a:endParaRPr lang="fr-FR" dirty="0"/>
          </a:p>
        </p:txBody>
      </p:sp>
      <p:sp>
        <p:nvSpPr>
          <p:cNvPr id="4" name="Espace réservé du numéro de diapositive 3"/>
          <p:cNvSpPr>
            <a:spLocks noGrp="1"/>
          </p:cNvSpPr>
          <p:nvPr>
            <p:ph type="sldNum" sz="quarter" idx="5"/>
          </p:nvPr>
        </p:nvSpPr>
        <p:spPr/>
        <p:txBody>
          <a:bodyPr/>
          <a:lstStyle/>
          <a:p>
            <a:fld id="{46EC84FB-FB24-4B89-9789-3DA6B532379F}" type="slidenum">
              <a:rPr lang="fr-FR" smtClean="0"/>
              <a:t>5</a:t>
            </a:fld>
            <a:endParaRPr lang="fr-FR"/>
          </a:p>
        </p:txBody>
      </p:sp>
    </p:spTree>
    <p:extLst>
      <p:ext uri="{BB962C8B-B14F-4D97-AF65-F5344CB8AC3E}">
        <p14:creationId xmlns:p14="http://schemas.microsoft.com/office/powerpoint/2010/main" val="327964982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DE6EB27-DFE1-4FE0-AA46-FC56AEAE4E0D}"/>
              </a:ext>
            </a:extLst>
          </p:cNvPr>
          <p:cNvSpPr/>
          <p:nvPr userDrawn="1"/>
        </p:nvSpPr>
        <p:spPr>
          <a:xfrm>
            <a:off x="1674217" y="1464448"/>
            <a:ext cx="6773989" cy="3456974"/>
          </a:xfrm>
          <a:prstGeom prst="rect">
            <a:avLst/>
          </a:prstGeom>
          <a:noFill/>
          <a:ln w="57150">
            <a:solidFill>
              <a:schemeClr val="accent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pic>
        <p:nvPicPr>
          <p:cNvPr id="25" name="Image 24">
            <a:extLst>
              <a:ext uri="{FF2B5EF4-FFF2-40B4-BE49-F238E27FC236}">
                <a16:creationId xmlns:a16="http://schemas.microsoft.com/office/drawing/2014/main" id="{35E14FCF-3828-4AED-9BE0-D48496751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86306" y="3788930"/>
            <a:ext cx="3705694" cy="2462645"/>
          </a:xfrm>
          <a:prstGeom prst="rect">
            <a:avLst/>
          </a:prstGeom>
        </p:spPr>
      </p:pic>
      <p:pic>
        <p:nvPicPr>
          <p:cNvPr id="19" name="Image 18">
            <a:extLst>
              <a:ext uri="{FF2B5EF4-FFF2-40B4-BE49-F238E27FC236}">
                <a16:creationId xmlns:a16="http://schemas.microsoft.com/office/drawing/2014/main" id="{287BD8EF-B603-467C-B16E-1D7886B2CC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972" y="3989105"/>
            <a:ext cx="2570055" cy="2149591"/>
          </a:xfrm>
          <a:prstGeom prst="rect">
            <a:avLst/>
          </a:prstGeom>
        </p:spPr>
      </p:pic>
      <p:pic>
        <p:nvPicPr>
          <p:cNvPr id="23" name="Image 22">
            <a:extLst>
              <a:ext uri="{FF2B5EF4-FFF2-40B4-BE49-F238E27FC236}">
                <a16:creationId xmlns:a16="http://schemas.microsoft.com/office/drawing/2014/main" id="{5320E778-1DA1-4850-82C1-899507A7FE5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26480" y="5025977"/>
            <a:ext cx="2426920" cy="1200198"/>
          </a:xfrm>
          <a:prstGeom prst="rect">
            <a:avLst/>
          </a:prstGeom>
        </p:spPr>
      </p:pic>
      <p:pic>
        <p:nvPicPr>
          <p:cNvPr id="9" name="Image 8">
            <a:extLst>
              <a:ext uri="{FF2B5EF4-FFF2-40B4-BE49-F238E27FC236}">
                <a16:creationId xmlns:a16="http://schemas.microsoft.com/office/drawing/2014/main" id="{CD52DA64-BE85-4934-A8A4-89C4CA2DBBB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6716" r="2648"/>
          <a:stretch/>
        </p:blipFill>
        <p:spPr>
          <a:xfrm>
            <a:off x="7970309" y="-1"/>
            <a:ext cx="4233626" cy="3832059"/>
          </a:xfrm>
          <a:prstGeom prst="rect">
            <a:avLst/>
          </a:prstGeom>
        </p:spPr>
      </p:pic>
      <p:sp>
        <p:nvSpPr>
          <p:cNvPr id="2" name="Titre 1">
            <a:extLst>
              <a:ext uri="{FF2B5EF4-FFF2-40B4-BE49-F238E27FC236}">
                <a16:creationId xmlns:a16="http://schemas.microsoft.com/office/drawing/2014/main" id="{9BC1478D-E17E-4B8D-86E7-BB0E242D66FC}"/>
              </a:ext>
            </a:extLst>
          </p:cNvPr>
          <p:cNvSpPr>
            <a:spLocks noGrp="1"/>
          </p:cNvSpPr>
          <p:nvPr>
            <p:ph type="ctrTitle"/>
          </p:nvPr>
        </p:nvSpPr>
        <p:spPr>
          <a:xfrm>
            <a:off x="1883083" y="1666586"/>
            <a:ext cx="5643929" cy="2144419"/>
          </a:xfrm>
        </p:spPr>
        <p:txBody>
          <a:bodyPr anchor="b"/>
          <a:lstStyle>
            <a:lvl1pPr algn="ctr">
              <a:defRPr sz="6000" b="1">
                <a:solidFill>
                  <a:schemeClr val="accent3"/>
                </a:solidFill>
              </a:defRPr>
            </a:lvl1pPr>
          </a:lstStyle>
          <a:p>
            <a:r>
              <a:rPr lang="fr-FR" dirty="0"/>
              <a:t>Modifiez le style du titre</a:t>
            </a:r>
          </a:p>
        </p:txBody>
      </p:sp>
      <p:sp>
        <p:nvSpPr>
          <p:cNvPr id="3" name="Sous-titre 2">
            <a:extLst>
              <a:ext uri="{FF2B5EF4-FFF2-40B4-BE49-F238E27FC236}">
                <a16:creationId xmlns:a16="http://schemas.microsoft.com/office/drawing/2014/main" id="{91A91556-CF2C-4B5A-8B15-19C55EE29000}"/>
              </a:ext>
            </a:extLst>
          </p:cNvPr>
          <p:cNvSpPr>
            <a:spLocks noGrp="1"/>
          </p:cNvSpPr>
          <p:nvPr>
            <p:ph type="subTitle" idx="1"/>
          </p:nvPr>
        </p:nvSpPr>
        <p:spPr>
          <a:xfrm>
            <a:off x="2926634" y="4005319"/>
            <a:ext cx="5442065" cy="828646"/>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05F9E7AB-D70E-4244-940D-6A798A9836F5}"/>
              </a:ext>
            </a:extLst>
          </p:cNvPr>
          <p:cNvSpPr>
            <a:spLocks noGrp="1"/>
          </p:cNvSpPr>
          <p:nvPr>
            <p:ph type="dt" sz="half" idx="10"/>
          </p:nvPr>
        </p:nvSpPr>
        <p:spPr/>
        <p:txBody>
          <a:bodyPr/>
          <a:lstStyle>
            <a:lvl1pPr>
              <a:defRPr>
                <a:solidFill>
                  <a:schemeClr val="bg1"/>
                </a:solidFill>
              </a:defRPr>
            </a:lvl1pPr>
          </a:lstStyle>
          <a:p>
            <a:fld id="{F6A92C42-1B13-4E3F-BCD7-39DBB3394F51}" type="datetimeFigureOut">
              <a:rPr lang="fr-FR" smtClean="0"/>
              <a:pPr/>
              <a:t>07/07/2025</a:t>
            </a:fld>
            <a:endParaRPr lang="fr-FR" dirty="0"/>
          </a:p>
        </p:txBody>
      </p:sp>
      <p:sp>
        <p:nvSpPr>
          <p:cNvPr id="5" name="Espace réservé du pied de page 4">
            <a:extLst>
              <a:ext uri="{FF2B5EF4-FFF2-40B4-BE49-F238E27FC236}">
                <a16:creationId xmlns:a16="http://schemas.microsoft.com/office/drawing/2014/main" id="{64B94DA8-7B35-41AB-A87B-C28D6F246E2D}"/>
              </a:ext>
            </a:extLst>
          </p:cNvPr>
          <p:cNvSpPr>
            <a:spLocks noGrp="1"/>
          </p:cNvSpPr>
          <p:nvPr>
            <p:ph type="ftr" sz="quarter" idx="11"/>
          </p:nvPr>
        </p:nvSpPr>
        <p:spPr/>
        <p:txBody>
          <a:bodyPr/>
          <a:lstStyle>
            <a:lvl1pPr>
              <a:defRPr>
                <a:solidFill>
                  <a:schemeClr val="bg1"/>
                </a:solidFill>
              </a:defRPr>
            </a:lvl1pPr>
          </a:lstStyle>
          <a:p>
            <a:endParaRPr lang="fr-FR" dirty="0"/>
          </a:p>
        </p:txBody>
      </p:sp>
      <p:sp>
        <p:nvSpPr>
          <p:cNvPr id="6" name="Espace réservé du numéro de diapositive 5">
            <a:extLst>
              <a:ext uri="{FF2B5EF4-FFF2-40B4-BE49-F238E27FC236}">
                <a16:creationId xmlns:a16="http://schemas.microsoft.com/office/drawing/2014/main" id="{EB685365-A1F0-427D-979C-0C30CA5F8416}"/>
              </a:ext>
            </a:extLst>
          </p:cNvPr>
          <p:cNvSpPr>
            <a:spLocks noGrp="1"/>
          </p:cNvSpPr>
          <p:nvPr>
            <p:ph type="sldNum" sz="quarter" idx="12"/>
          </p:nvPr>
        </p:nvSpPr>
        <p:spPr/>
        <p:txBody>
          <a:bodyPr/>
          <a:lstStyle>
            <a:lvl1pPr>
              <a:defRPr>
                <a:solidFill>
                  <a:schemeClr val="bg1"/>
                </a:solidFill>
              </a:defRPr>
            </a:lvl1pPr>
          </a:lstStyle>
          <a:p>
            <a:fld id="{4F80E4DF-002A-4803-B177-4844244D5330}" type="slidenum">
              <a:rPr lang="fr-FR" smtClean="0"/>
              <a:pPr/>
              <a:t>‹N°›</a:t>
            </a:fld>
            <a:endParaRPr lang="fr-FR" dirty="0"/>
          </a:p>
        </p:txBody>
      </p:sp>
      <p:pic>
        <p:nvPicPr>
          <p:cNvPr id="11" name="Image 10">
            <a:extLst>
              <a:ext uri="{FF2B5EF4-FFF2-40B4-BE49-F238E27FC236}">
                <a16:creationId xmlns:a16="http://schemas.microsoft.com/office/drawing/2014/main" id="{298AADCA-8098-46C6-A62F-01A90192B82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71741" y="110966"/>
            <a:ext cx="1698568" cy="1159168"/>
          </a:xfrm>
          <a:prstGeom prst="rect">
            <a:avLst/>
          </a:prstGeom>
        </p:spPr>
      </p:pic>
      <p:pic>
        <p:nvPicPr>
          <p:cNvPr id="13" name="Image 12">
            <a:extLst>
              <a:ext uri="{FF2B5EF4-FFF2-40B4-BE49-F238E27FC236}">
                <a16:creationId xmlns:a16="http://schemas.microsoft.com/office/drawing/2014/main" id="{9F526BA7-2029-477E-B733-FBBC9A7D993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410" y="1551078"/>
            <a:ext cx="1114510" cy="781180"/>
          </a:xfrm>
          <a:prstGeom prst="rect">
            <a:avLst/>
          </a:prstGeom>
        </p:spPr>
      </p:pic>
      <p:pic>
        <p:nvPicPr>
          <p:cNvPr id="15" name="Image 14">
            <a:extLst>
              <a:ext uri="{FF2B5EF4-FFF2-40B4-BE49-F238E27FC236}">
                <a16:creationId xmlns:a16="http://schemas.microsoft.com/office/drawing/2014/main" id="{4218F23F-CFBA-44F4-ADDC-A51FBF4E809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168511" y="2417536"/>
            <a:ext cx="745029" cy="1113039"/>
          </a:xfrm>
          <a:prstGeom prst="rect">
            <a:avLst/>
          </a:prstGeom>
        </p:spPr>
      </p:pic>
      <p:pic>
        <p:nvPicPr>
          <p:cNvPr id="17" name="Image 16">
            <a:extLst>
              <a:ext uri="{FF2B5EF4-FFF2-40B4-BE49-F238E27FC236}">
                <a16:creationId xmlns:a16="http://schemas.microsoft.com/office/drawing/2014/main" id="{833801C6-28DB-4799-B459-CC8FED6E91F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8460" y="2749395"/>
            <a:ext cx="1268762" cy="781180"/>
          </a:xfrm>
          <a:prstGeom prst="rect">
            <a:avLst/>
          </a:prstGeom>
        </p:spPr>
      </p:pic>
      <p:pic>
        <p:nvPicPr>
          <p:cNvPr id="26" name="Image 25">
            <a:extLst>
              <a:ext uri="{FF2B5EF4-FFF2-40B4-BE49-F238E27FC236}">
                <a16:creationId xmlns:a16="http://schemas.microsoft.com/office/drawing/2014/main" id="{2AA4BF93-E749-458A-BB01-EA707BBF6FE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854"/>
          <a:stretch/>
        </p:blipFill>
        <p:spPr>
          <a:xfrm>
            <a:off x="10303542" y="3806392"/>
            <a:ext cx="1895302" cy="2462645"/>
          </a:xfrm>
          <a:prstGeom prst="rect">
            <a:avLst/>
          </a:prstGeom>
        </p:spPr>
      </p:pic>
      <p:pic>
        <p:nvPicPr>
          <p:cNvPr id="28" name="Image 27">
            <a:extLst>
              <a:ext uri="{FF2B5EF4-FFF2-40B4-BE49-F238E27FC236}">
                <a16:creationId xmlns:a16="http://schemas.microsoft.com/office/drawing/2014/main" id="{D80FEDE3-C6FB-499A-9E8B-7201F9D1B86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361249" y="5051596"/>
            <a:ext cx="1354701" cy="1150768"/>
          </a:xfrm>
          <a:prstGeom prst="rect">
            <a:avLst/>
          </a:prstGeom>
        </p:spPr>
      </p:pic>
      <p:pic>
        <p:nvPicPr>
          <p:cNvPr id="34" name="Image 33">
            <a:extLst>
              <a:ext uri="{FF2B5EF4-FFF2-40B4-BE49-F238E27FC236}">
                <a16:creationId xmlns:a16="http://schemas.microsoft.com/office/drawing/2014/main" id="{EF931436-397E-4C04-8FD6-A8BCF2DCFD2B}"/>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16200000">
            <a:off x="8230855" y="5902"/>
            <a:ext cx="487015" cy="1101829"/>
          </a:xfrm>
          <a:prstGeom prst="rect">
            <a:avLst/>
          </a:prstGeom>
        </p:spPr>
      </p:pic>
      <p:pic>
        <p:nvPicPr>
          <p:cNvPr id="37" name="Image 36">
            <a:extLst>
              <a:ext uri="{FF2B5EF4-FFF2-40B4-BE49-F238E27FC236}">
                <a16:creationId xmlns:a16="http://schemas.microsoft.com/office/drawing/2014/main" id="{84A90B32-5DB3-4554-BC71-0C95E51619A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36967" y="75209"/>
            <a:ext cx="3074499" cy="1315337"/>
          </a:xfrm>
          <a:prstGeom prst="rect">
            <a:avLst/>
          </a:prstGeom>
        </p:spPr>
      </p:pic>
      <p:pic>
        <p:nvPicPr>
          <p:cNvPr id="39" name="Image 38">
            <a:extLst>
              <a:ext uri="{FF2B5EF4-FFF2-40B4-BE49-F238E27FC236}">
                <a16:creationId xmlns:a16="http://schemas.microsoft.com/office/drawing/2014/main" id="{65D54BA9-7EFB-49CE-BF0C-835626FEF76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135791" y="285498"/>
            <a:ext cx="1160317" cy="881899"/>
          </a:xfrm>
          <a:prstGeom prst="rect">
            <a:avLst/>
          </a:prstGeom>
        </p:spPr>
      </p:pic>
      <p:cxnSp>
        <p:nvCxnSpPr>
          <p:cNvPr id="42" name="Connecteur droit 41">
            <a:extLst>
              <a:ext uri="{FF2B5EF4-FFF2-40B4-BE49-F238E27FC236}">
                <a16:creationId xmlns:a16="http://schemas.microsoft.com/office/drawing/2014/main" id="{121EEF85-AA47-4803-97AC-7ED714E9B415}"/>
              </a:ext>
            </a:extLst>
          </p:cNvPr>
          <p:cNvCxnSpPr/>
          <p:nvPr userDrawn="1"/>
        </p:nvCxnSpPr>
        <p:spPr>
          <a:xfrm flipV="1">
            <a:off x="8448206" y="2444922"/>
            <a:ext cx="0" cy="2016000"/>
          </a:xfrm>
          <a:prstGeom prst="line">
            <a:avLst/>
          </a:prstGeom>
          <a:ln w="57150"/>
        </p:spPr>
        <p:style>
          <a:lnRef idx="1">
            <a:schemeClr val="accent5"/>
          </a:lnRef>
          <a:fillRef idx="0">
            <a:schemeClr val="accent5"/>
          </a:fillRef>
          <a:effectRef idx="0">
            <a:schemeClr val="accent5"/>
          </a:effectRef>
          <a:fontRef idx="minor">
            <a:schemeClr val="tx1"/>
          </a:fontRef>
        </p:style>
      </p:cxnSp>
      <p:pic>
        <p:nvPicPr>
          <p:cNvPr id="44" name="Image 43">
            <a:extLst>
              <a:ext uri="{FF2B5EF4-FFF2-40B4-BE49-F238E27FC236}">
                <a16:creationId xmlns:a16="http://schemas.microsoft.com/office/drawing/2014/main" id="{2C69D6A7-5188-4F8B-9A2D-C6F8E927801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701849" y="2998895"/>
            <a:ext cx="335096" cy="660857"/>
          </a:xfrm>
          <a:prstGeom prst="rect">
            <a:avLst/>
          </a:prstGeom>
        </p:spPr>
      </p:pic>
      <p:pic>
        <p:nvPicPr>
          <p:cNvPr id="46" name="Image 45">
            <a:extLst>
              <a:ext uri="{FF2B5EF4-FFF2-40B4-BE49-F238E27FC236}">
                <a16:creationId xmlns:a16="http://schemas.microsoft.com/office/drawing/2014/main" id="{CB65771B-87A1-4A9B-9D56-EAACCA9C510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716666" y="2851063"/>
            <a:ext cx="652034" cy="358862"/>
          </a:xfrm>
          <a:prstGeom prst="rect">
            <a:avLst/>
          </a:prstGeom>
        </p:spPr>
      </p:pic>
      <p:pic>
        <p:nvPicPr>
          <p:cNvPr id="48" name="Image 47">
            <a:extLst>
              <a:ext uri="{FF2B5EF4-FFF2-40B4-BE49-F238E27FC236}">
                <a16:creationId xmlns:a16="http://schemas.microsoft.com/office/drawing/2014/main" id="{57B98CC5-4B20-45B6-A9C6-1FCA6C2A776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991374" y="2217110"/>
            <a:ext cx="362184" cy="439639"/>
          </a:xfrm>
          <a:prstGeom prst="rect">
            <a:avLst/>
          </a:prstGeom>
        </p:spPr>
      </p:pic>
      <p:pic>
        <p:nvPicPr>
          <p:cNvPr id="49" name="Image 48">
            <a:extLst>
              <a:ext uri="{FF2B5EF4-FFF2-40B4-BE49-F238E27FC236}">
                <a16:creationId xmlns:a16="http://schemas.microsoft.com/office/drawing/2014/main" id="{F5AEB185-FB95-4922-B2FF-81B3BC6F016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flipH="1" flipV="1">
            <a:off x="9390601" y="3830453"/>
            <a:ext cx="332509" cy="403618"/>
          </a:xfrm>
          <a:prstGeom prst="rect">
            <a:avLst/>
          </a:prstGeom>
        </p:spPr>
      </p:pic>
      <p:pic>
        <p:nvPicPr>
          <p:cNvPr id="50" name="Image 49">
            <a:extLst>
              <a:ext uri="{FF2B5EF4-FFF2-40B4-BE49-F238E27FC236}">
                <a16:creationId xmlns:a16="http://schemas.microsoft.com/office/drawing/2014/main" id="{DA918BB6-B69E-48F9-A157-DD9198E6323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flipH="1" flipV="1">
            <a:off x="8701605" y="3809973"/>
            <a:ext cx="616238" cy="339161"/>
          </a:xfrm>
          <a:prstGeom prst="rect">
            <a:avLst/>
          </a:prstGeom>
        </p:spPr>
      </p:pic>
    </p:spTree>
    <p:extLst>
      <p:ext uri="{BB962C8B-B14F-4D97-AF65-F5344CB8AC3E}">
        <p14:creationId xmlns:p14="http://schemas.microsoft.com/office/powerpoint/2010/main" val="33018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968C9F-C94E-47D6-90CC-D3F92B9E7EC4}"/>
              </a:ext>
            </a:extLst>
          </p:cNvPr>
          <p:cNvSpPr/>
          <p:nvPr userDrawn="1"/>
        </p:nvSpPr>
        <p:spPr>
          <a:xfrm>
            <a:off x="0" y="0"/>
            <a:ext cx="5086350" cy="6282525"/>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3CC91513-E720-4C4F-8B46-116E28AE887F}"/>
              </a:ext>
            </a:extLst>
          </p:cNvPr>
          <p:cNvSpPr/>
          <p:nvPr userDrawn="1"/>
        </p:nvSpPr>
        <p:spPr>
          <a:xfrm>
            <a:off x="836612" y="457201"/>
            <a:ext cx="4183063" cy="5753100"/>
          </a:xfrm>
          <a:prstGeom prst="rect">
            <a:avLst/>
          </a:prstGeom>
          <a:solidFill>
            <a:schemeClr val="bg1"/>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6C1FDE8B-4BFE-4A78-A58D-8BCA5F5A3C0D}"/>
              </a:ext>
            </a:extLst>
          </p:cNvPr>
          <p:cNvSpPr/>
          <p:nvPr userDrawn="1"/>
        </p:nvSpPr>
        <p:spPr>
          <a:xfrm>
            <a:off x="0" y="0"/>
            <a:ext cx="742950" cy="62769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971DA4E1-33C6-484B-8BAC-55EFA4F49971}"/>
              </a:ext>
            </a:extLst>
          </p:cNvPr>
          <p:cNvSpPr>
            <a:spLocks noGrp="1"/>
          </p:cNvSpPr>
          <p:nvPr>
            <p:ph type="title"/>
          </p:nvPr>
        </p:nvSpPr>
        <p:spPr>
          <a:xfrm>
            <a:off x="962024" y="575475"/>
            <a:ext cx="3932237" cy="1600200"/>
          </a:xfrm>
        </p:spPr>
        <p:txBody>
          <a:bodyPr anchor="b"/>
          <a:lstStyle>
            <a:lvl1pPr>
              <a:defRPr sz="3200"/>
            </a:lvl1pPr>
          </a:lstStyle>
          <a:p>
            <a:r>
              <a:rPr lang="fr-FR" dirty="0"/>
              <a:t>Modifiez le style du titre</a:t>
            </a:r>
          </a:p>
        </p:txBody>
      </p:sp>
      <p:sp>
        <p:nvSpPr>
          <p:cNvPr id="3" name="Espace réservé pour une image  2">
            <a:extLst>
              <a:ext uri="{FF2B5EF4-FFF2-40B4-BE49-F238E27FC236}">
                <a16:creationId xmlns:a16="http://schemas.microsoft.com/office/drawing/2014/main" id="{1C6C92C7-9B9D-475F-BD04-F056922B452D}"/>
              </a:ext>
            </a:extLst>
          </p:cNvPr>
          <p:cNvSpPr>
            <a:spLocks noGrp="1"/>
          </p:cNvSpPr>
          <p:nvPr>
            <p:ph type="pic" idx="1"/>
          </p:nvPr>
        </p:nvSpPr>
        <p:spPr>
          <a:xfrm>
            <a:off x="5113337" y="0"/>
            <a:ext cx="7078663" cy="62769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C0D68E8-8C27-4233-A880-5167588E97CD}"/>
              </a:ext>
            </a:extLst>
          </p:cNvPr>
          <p:cNvSpPr>
            <a:spLocks noGrp="1"/>
          </p:cNvSpPr>
          <p:nvPr>
            <p:ph type="body" sz="half" idx="2"/>
          </p:nvPr>
        </p:nvSpPr>
        <p:spPr>
          <a:xfrm>
            <a:off x="962024" y="2175674"/>
            <a:ext cx="3932237" cy="39393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39C8737-879A-4EC6-A403-8DDEB99C3F9A}"/>
              </a:ext>
            </a:extLst>
          </p:cNvPr>
          <p:cNvSpPr>
            <a:spLocks noGrp="1"/>
          </p:cNvSpPr>
          <p:nvPr>
            <p:ph type="dt" sz="half" idx="10"/>
          </p:nvPr>
        </p:nvSpPr>
        <p:spPr/>
        <p:txBody>
          <a:bodyPr/>
          <a:lstStyle/>
          <a:p>
            <a:fld id="{F6A92C42-1B13-4E3F-BCD7-39DBB3394F51}" type="datetimeFigureOut">
              <a:rPr lang="fr-FR" smtClean="0"/>
              <a:t>07/07/2025</a:t>
            </a:fld>
            <a:endParaRPr lang="fr-FR"/>
          </a:p>
        </p:txBody>
      </p:sp>
      <p:sp>
        <p:nvSpPr>
          <p:cNvPr id="6" name="Espace réservé du pied de page 5">
            <a:extLst>
              <a:ext uri="{FF2B5EF4-FFF2-40B4-BE49-F238E27FC236}">
                <a16:creationId xmlns:a16="http://schemas.microsoft.com/office/drawing/2014/main" id="{C32B328B-BBEE-47EC-A49C-8C628022BB4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1DD0BD5-6648-4B80-883A-B68AA502056F}"/>
              </a:ext>
            </a:extLst>
          </p:cNvPr>
          <p:cNvSpPr>
            <a:spLocks noGrp="1"/>
          </p:cNvSpPr>
          <p:nvPr>
            <p:ph type="sldNum" sz="quarter" idx="12"/>
          </p:nvPr>
        </p:nvSpPr>
        <p:spPr/>
        <p:txBody>
          <a:bodyPr/>
          <a:lstStyle/>
          <a:p>
            <a:fld id="{4F80E4DF-002A-4803-B177-4844244D5330}" type="slidenum">
              <a:rPr lang="fr-FR" smtClean="0"/>
              <a:t>‹N°›</a:t>
            </a:fld>
            <a:endParaRPr lang="fr-FR"/>
          </a:p>
        </p:txBody>
      </p:sp>
      <p:pic>
        <p:nvPicPr>
          <p:cNvPr id="11" name="Image 10">
            <a:extLst>
              <a:ext uri="{FF2B5EF4-FFF2-40B4-BE49-F238E27FC236}">
                <a16:creationId xmlns:a16="http://schemas.microsoft.com/office/drawing/2014/main" id="{A6C5E173-ECC1-4B98-92C8-A17AC7B96B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5405" y="-9525"/>
            <a:ext cx="870905" cy="6300000"/>
          </a:xfrm>
          <a:prstGeom prst="rect">
            <a:avLst/>
          </a:prstGeom>
        </p:spPr>
      </p:pic>
    </p:spTree>
    <p:extLst>
      <p:ext uri="{BB962C8B-B14F-4D97-AF65-F5344CB8AC3E}">
        <p14:creationId xmlns:p14="http://schemas.microsoft.com/office/powerpoint/2010/main" val="2892755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767080-A6AB-470E-A8C5-5DAD4A3FED5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B09E64B-3713-4502-86BB-52A6E370B36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4ACA3DD-A84B-4D56-95B9-DC47F2D2EAE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49EE578-9E9F-4F77-AB49-FFB9BF5E5CD8}"/>
              </a:ext>
            </a:extLst>
          </p:cNvPr>
          <p:cNvSpPr>
            <a:spLocks noGrp="1"/>
          </p:cNvSpPr>
          <p:nvPr>
            <p:ph type="dt" sz="half" idx="10"/>
          </p:nvPr>
        </p:nvSpPr>
        <p:spPr/>
        <p:txBody>
          <a:bodyPr/>
          <a:lstStyle/>
          <a:p>
            <a:fld id="{F6A92C42-1B13-4E3F-BCD7-39DBB3394F51}" type="datetimeFigureOut">
              <a:rPr lang="fr-FR" smtClean="0"/>
              <a:t>07/07/2025</a:t>
            </a:fld>
            <a:endParaRPr lang="fr-FR"/>
          </a:p>
        </p:txBody>
      </p:sp>
      <p:sp>
        <p:nvSpPr>
          <p:cNvPr id="6" name="Espace réservé du pied de page 5">
            <a:extLst>
              <a:ext uri="{FF2B5EF4-FFF2-40B4-BE49-F238E27FC236}">
                <a16:creationId xmlns:a16="http://schemas.microsoft.com/office/drawing/2014/main" id="{77D2CA26-E41B-4D20-9175-D2C46E94412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3F4BAB3-6C07-40CA-BA9D-1CFD278D042B}"/>
              </a:ext>
            </a:extLst>
          </p:cNvPr>
          <p:cNvSpPr>
            <a:spLocks noGrp="1"/>
          </p:cNvSpPr>
          <p:nvPr>
            <p:ph type="sldNum" sz="quarter" idx="12"/>
          </p:nvPr>
        </p:nvSpPr>
        <p:spPr/>
        <p:txBody>
          <a:bodyPr/>
          <a:lstStyle/>
          <a:p>
            <a:fld id="{4F80E4DF-002A-4803-B177-4844244D5330}" type="slidenum">
              <a:rPr lang="fr-FR" smtClean="0"/>
              <a:t>‹N°›</a:t>
            </a:fld>
            <a:endParaRPr lang="fr-FR"/>
          </a:p>
        </p:txBody>
      </p:sp>
    </p:spTree>
    <p:extLst>
      <p:ext uri="{BB962C8B-B14F-4D97-AF65-F5344CB8AC3E}">
        <p14:creationId xmlns:p14="http://schemas.microsoft.com/office/powerpoint/2010/main" val="1729063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FA2BA0-A71D-45C6-A5A3-AF2261FA95E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CB5D077-87F6-40AE-82FC-FCF6EDB128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A8ECD51-BE4F-40B6-A057-988542A76A4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4606198-D569-476F-9740-26D7E6C2E5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0F05E4C-CCAC-42CB-94D8-F5D232A799C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9C4034C-FBD7-4153-A817-80CA7AAE994C}"/>
              </a:ext>
            </a:extLst>
          </p:cNvPr>
          <p:cNvSpPr>
            <a:spLocks noGrp="1"/>
          </p:cNvSpPr>
          <p:nvPr>
            <p:ph type="dt" sz="half" idx="10"/>
          </p:nvPr>
        </p:nvSpPr>
        <p:spPr/>
        <p:txBody>
          <a:bodyPr/>
          <a:lstStyle/>
          <a:p>
            <a:fld id="{F6A92C42-1B13-4E3F-BCD7-39DBB3394F51}" type="datetimeFigureOut">
              <a:rPr lang="fr-FR" smtClean="0"/>
              <a:t>07/07/2025</a:t>
            </a:fld>
            <a:endParaRPr lang="fr-FR"/>
          </a:p>
        </p:txBody>
      </p:sp>
      <p:sp>
        <p:nvSpPr>
          <p:cNvPr id="8" name="Espace réservé du pied de page 7">
            <a:extLst>
              <a:ext uri="{FF2B5EF4-FFF2-40B4-BE49-F238E27FC236}">
                <a16:creationId xmlns:a16="http://schemas.microsoft.com/office/drawing/2014/main" id="{C57AF3B4-C56E-4060-A648-B995C437F4C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BE82A8A-0BD3-4C14-BC1B-2D95E5161764}"/>
              </a:ext>
            </a:extLst>
          </p:cNvPr>
          <p:cNvSpPr>
            <a:spLocks noGrp="1"/>
          </p:cNvSpPr>
          <p:nvPr>
            <p:ph type="sldNum" sz="quarter" idx="12"/>
          </p:nvPr>
        </p:nvSpPr>
        <p:spPr/>
        <p:txBody>
          <a:bodyPr/>
          <a:lstStyle/>
          <a:p>
            <a:fld id="{4F80E4DF-002A-4803-B177-4844244D5330}" type="slidenum">
              <a:rPr lang="fr-FR" smtClean="0"/>
              <a:t>‹N°›</a:t>
            </a:fld>
            <a:endParaRPr lang="fr-FR"/>
          </a:p>
        </p:txBody>
      </p:sp>
    </p:spTree>
    <p:extLst>
      <p:ext uri="{BB962C8B-B14F-4D97-AF65-F5344CB8AC3E}">
        <p14:creationId xmlns:p14="http://schemas.microsoft.com/office/powerpoint/2010/main" val="1778874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C185FA-1BCF-4A7F-8E0B-E382C6EEC66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13E19A7-5DE9-4C45-AE95-3A54D869666C}"/>
              </a:ext>
            </a:extLst>
          </p:cNvPr>
          <p:cNvSpPr>
            <a:spLocks noGrp="1"/>
          </p:cNvSpPr>
          <p:nvPr>
            <p:ph type="dt" sz="half" idx="10"/>
          </p:nvPr>
        </p:nvSpPr>
        <p:spPr/>
        <p:txBody>
          <a:bodyPr/>
          <a:lstStyle/>
          <a:p>
            <a:fld id="{F6A92C42-1B13-4E3F-BCD7-39DBB3394F51}" type="datetimeFigureOut">
              <a:rPr lang="fr-FR" smtClean="0"/>
              <a:t>07/07/2025</a:t>
            </a:fld>
            <a:endParaRPr lang="fr-FR"/>
          </a:p>
        </p:txBody>
      </p:sp>
      <p:sp>
        <p:nvSpPr>
          <p:cNvPr id="4" name="Espace réservé du pied de page 3">
            <a:extLst>
              <a:ext uri="{FF2B5EF4-FFF2-40B4-BE49-F238E27FC236}">
                <a16:creationId xmlns:a16="http://schemas.microsoft.com/office/drawing/2014/main" id="{EF31D1E3-7378-4276-AAB7-7CDE3F628A1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0B139A5-BA1C-4457-B27B-D5B63F3CC086}"/>
              </a:ext>
            </a:extLst>
          </p:cNvPr>
          <p:cNvSpPr>
            <a:spLocks noGrp="1"/>
          </p:cNvSpPr>
          <p:nvPr>
            <p:ph type="sldNum" sz="quarter" idx="12"/>
          </p:nvPr>
        </p:nvSpPr>
        <p:spPr/>
        <p:txBody>
          <a:bodyPr/>
          <a:lstStyle/>
          <a:p>
            <a:fld id="{4F80E4DF-002A-4803-B177-4844244D5330}" type="slidenum">
              <a:rPr lang="fr-FR" smtClean="0"/>
              <a:t>‹N°›</a:t>
            </a:fld>
            <a:endParaRPr lang="fr-FR"/>
          </a:p>
        </p:txBody>
      </p:sp>
    </p:spTree>
    <p:extLst>
      <p:ext uri="{BB962C8B-B14F-4D97-AF65-F5344CB8AC3E}">
        <p14:creationId xmlns:p14="http://schemas.microsoft.com/office/powerpoint/2010/main" val="3219290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B8C094F-C56C-47E6-B6B8-3A953E0ADEC6}"/>
              </a:ext>
            </a:extLst>
          </p:cNvPr>
          <p:cNvSpPr>
            <a:spLocks noGrp="1"/>
          </p:cNvSpPr>
          <p:nvPr>
            <p:ph type="dt" sz="half" idx="10"/>
          </p:nvPr>
        </p:nvSpPr>
        <p:spPr/>
        <p:txBody>
          <a:bodyPr/>
          <a:lstStyle/>
          <a:p>
            <a:fld id="{F6A92C42-1B13-4E3F-BCD7-39DBB3394F51}" type="datetimeFigureOut">
              <a:rPr lang="fr-FR" smtClean="0"/>
              <a:t>07/07/2025</a:t>
            </a:fld>
            <a:endParaRPr lang="fr-FR"/>
          </a:p>
        </p:txBody>
      </p:sp>
      <p:sp>
        <p:nvSpPr>
          <p:cNvPr id="3" name="Espace réservé du pied de page 2">
            <a:extLst>
              <a:ext uri="{FF2B5EF4-FFF2-40B4-BE49-F238E27FC236}">
                <a16:creationId xmlns:a16="http://schemas.microsoft.com/office/drawing/2014/main" id="{7336035A-0982-47B6-BB96-4E262B77EE9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6866CA6-1D7C-4FFB-8B3F-6C2F7B557C7E}"/>
              </a:ext>
            </a:extLst>
          </p:cNvPr>
          <p:cNvSpPr>
            <a:spLocks noGrp="1"/>
          </p:cNvSpPr>
          <p:nvPr>
            <p:ph type="sldNum" sz="quarter" idx="12"/>
          </p:nvPr>
        </p:nvSpPr>
        <p:spPr/>
        <p:txBody>
          <a:bodyPr/>
          <a:lstStyle/>
          <a:p>
            <a:fld id="{4F80E4DF-002A-4803-B177-4844244D5330}" type="slidenum">
              <a:rPr lang="fr-FR" smtClean="0"/>
              <a:t>‹N°›</a:t>
            </a:fld>
            <a:endParaRPr lang="fr-FR"/>
          </a:p>
        </p:txBody>
      </p:sp>
    </p:spTree>
    <p:extLst>
      <p:ext uri="{BB962C8B-B14F-4D97-AF65-F5344CB8AC3E}">
        <p14:creationId xmlns:p14="http://schemas.microsoft.com/office/powerpoint/2010/main" val="3003203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FB4DB-CA67-4106-8E98-5FE2E4B9F45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3EE98DE-1E31-475F-B028-A8A99D5D6CE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202C88-C793-4B1E-9688-1C72209F13C1}"/>
              </a:ext>
            </a:extLst>
          </p:cNvPr>
          <p:cNvSpPr>
            <a:spLocks noGrp="1"/>
          </p:cNvSpPr>
          <p:nvPr>
            <p:ph type="dt" sz="half" idx="10"/>
          </p:nvPr>
        </p:nvSpPr>
        <p:spPr/>
        <p:txBody>
          <a:bodyPr/>
          <a:lstStyle/>
          <a:p>
            <a:fld id="{F6A92C42-1B13-4E3F-BCD7-39DBB3394F51}" type="datetimeFigureOut">
              <a:rPr lang="fr-FR" smtClean="0"/>
              <a:t>07/07/2025</a:t>
            </a:fld>
            <a:endParaRPr lang="fr-FR"/>
          </a:p>
        </p:txBody>
      </p:sp>
      <p:sp>
        <p:nvSpPr>
          <p:cNvPr id="5" name="Espace réservé du pied de page 4">
            <a:extLst>
              <a:ext uri="{FF2B5EF4-FFF2-40B4-BE49-F238E27FC236}">
                <a16:creationId xmlns:a16="http://schemas.microsoft.com/office/drawing/2014/main" id="{CD510A9F-2315-4EE5-9DED-49BF56E6BD8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2A131C3-4E35-4794-9649-72B6B944435A}"/>
              </a:ext>
            </a:extLst>
          </p:cNvPr>
          <p:cNvSpPr>
            <a:spLocks noGrp="1"/>
          </p:cNvSpPr>
          <p:nvPr>
            <p:ph type="sldNum" sz="quarter" idx="12"/>
          </p:nvPr>
        </p:nvSpPr>
        <p:spPr/>
        <p:txBody>
          <a:bodyPr/>
          <a:lstStyle/>
          <a:p>
            <a:fld id="{4F80E4DF-002A-4803-B177-4844244D5330}" type="slidenum">
              <a:rPr lang="fr-FR" smtClean="0"/>
              <a:t>‹N°›</a:t>
            </a:fld>
            <a:endParaRPr lang="fr-FR"/>
          </a:p>
        </p:txBody>
      </p:sp>
    </p:spTree>
    <p:extLst>
      <p:ext uri="{BB962C8B-B14F-4D97-AF65-F5344CB8AC3E}">
        <p14:creationId xmlns:p14="http://schemas.microsoft.com/office/powerpoint/2010/main" val="1507519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A003C7E-F356-4A03-BB13-6E92E8E7CAB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5DDC41F-E626-4678-A68E-E4901A870E1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6A8660A-B6DE-492B-AC7A-6B93AA98D9DC}"/>
              </a:ext>
            </a:extLst>
          </p:cNvPr>
          <p:cNvSpPr>
            <a:spLocks noGrp="1"/>
          </p:cNvSpPr>
          <p:nvPr>
            <p:ph type="dt" sz="half" idx="10"/>
          </p:nvPr>
        </p:nvSpPr>
        <p:spPr/>
        <p:txBody>
          <a:bodyPr/>
          <a:lstStyle/>
          <a:p>
            <a:fld id="{F6A92C42-1B13-4E3F-BCD7-39DBB3394F51}" type="datetimeFigureOut">
              <a:rPr lang="fr-FR" smtClean="0"/>
              <a:t>07/07/2025</a:t>
            </a:fld>
            <a:endParaRPr lang="fr-FR"/>
          </a:p>
        </p:txBody>
      </p:sp>
      <p:sp>
        <p:nvSpPr>
          <p:cNvPr id="5" name="Espace réservé du pied de page 4">
            <a:extLst>
              <a:ext uri="{FF2B5EF4-FFF2-40B4-BE49-F238E27FC236}">
                <a16:creationId xmlns:a16="http://schemas.microsoft.com/office/drawing/2014/main" id="{7AC30C60-0A64-4927-A1D1-8791738A3DB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76DC2D4-2003-487B-B66D-7CD52EC0D5E8}"/>
              </a:ext>
            </a:extLst>
          </p:cNvPr>
          <p:cNvSpPr>
            <a:spLocks noGrp="1"/>
          </p:cNvSpPr>
          <p:nvPr>
            <p:ph type="sldNum" sz="quarter" idx="12"/>
          </p:nvPr>
        </p:nvSpPr>
        <p:spPr/>
        <p:txBody>
          <a:bodyPr/>
          <a:lstStyle/>
          <a:p>
            <a:fld id="{4F80E4DF-002A-4803-B177-4844244D5330}" type="slidenum">
              <a:rPr lang="fr-FR" smtClean="0"/>
              <a:t>‹N°›</a:t>
            </a:fld>
            <a:endParaRPr lang="fr-FR"/>
          </a:p>
        </p:txBody>
      </p:sp>
    </p:spTree>
    <p:extLst>
      <p:ext uri="{BB962C8B-B14F-4D97-AF65-F5344CB8AC3E}">
        <p14:creationId xmlns:p14="http://schemas.microsoft.com/office/powerpoint/2010/main" val="210710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C02366-C627-41E7-A03B-3D735F9A4813}"/>
              </a:ext>
            </a:extLst>
          </p:cNvPr>
          <p:cNvSpPr>
            <a:spLocks noGrp="1"/>
          </p:cNvSpPr>
          <p:nvPr>
            <p:ph type="title"/>
          </p:nvPr>
        </p:nvSpPr>
        <p:spPr>
          <a:xfrm>
            <a:off x="946149" y="4486275"/>
            <a:ext cx="10515600" cy="1044264"/>
          </a:xfrm>
        </p:spPr>
        <p:txBody>
          <a:bodyPr anchor="b"/>
          <a:lstStyle>
            <a:lvl1pPr>
              <a:defRPr sz="6000"/>
            </a:lvl1pPr>
          </a:lstStyle>
          <a:p>
            <a:r>
              <a:rPr lang="fr-FR" dirty="0"/>
              <a:t>Modifiez le style du titre</a:t>
            </a:r>
          </a:p>
        </p:txBody>
      </p:sp>
      <p:sp>
        <p:nvSpPr>
          <p:cNvPr id="3" name="Espace réservé du texte 2">
            <a:extLst>
              <a:ext uri="{FF2B5EF4-FFF2-40B4-BE49-F238E27FC236}">
                <a16:creationId xmlns:a16="http://schemas.microsoft.com/office/drawing/2014/main" id="{AE1CB8C4-D747-4131-BE55-7C5FFF42DFF8}"/>
              </a:ext>
            </a:extLst>
          </p:cNvPr>
          <p:cNvSpPr>
            <a:spLocks noGrp="1"/>
          </p:cNvSpPr>
          <p:nvPr>
            <p:ph type="body" idx="1"/>
          </p:nvPr>
        </p:nvSpPr>
        <p:spPr>
          <a:xfrm>
            <a:off x="946149" y="5695949"/>
            <a:ext cx="10515600" cy="50006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4" name="Espace réservé de la date 3">
            <a:extLst>
              <a:ext uri="{FF2B5EF4-FFF2-40B4-BE49-F238E27FC236}">
                <a16:creationId xmlns:a16="http://schemas.microsoft.com/office/drawing/2014/main" id="{B6281CEE-4355-4119-810F-1A24019AABFA}"/>
              </a:ext>
            </a:extLst>
          </p:cNvPr>
          <p:cNvSpPr>
            <a:spLocks noGrp="1"/>
          </p:cNvSpPr>
          <p:nvPr>
            <p:ph type="dt" sz="half" idx="10"/>
          </p:nvPr>
        </p:nvSpPr>
        <p:spPr/>
        <p:txBody>
          <a:bodyPr/>
          <a:lstStyle/>
          <a:p>
            <a:fld id="{F6A92C42-1B13-4E3F-BCD7-39DBB3394F51}" type="datetimeFigureOut">
              <a:rPr lang="fr-FR" smtClean="0"/>
              <a:t>07/07/2025</a:t>
            </a:fld>
            <a:endParaRPr lang="fr-FR"/>
          </a:p>
        </p:txBody>
      </p:sp>
      <p:sp>
        <p:nvSpPr>
          <p:cNvPr id="5" name="Espace réservé du pied de page 4">
            <a:extLst>
              <a:ext uri="{FF2B5EF4-FFF2-40B4-BE49-F238E27FC236}">
                <a16:creationId xmlns:a16="http://schemas.microsoft.com/office/drawing/2014/main" id="{FC34D31D-22E7-47AE-B1E6-DBB77354E85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9EC7168-AF39-4AFE-B631-D7535371BB13}"/>
              </a:ext>
            </a:extLst>
          </p:cNvPr>
          <p:cNvSpPr>
            <a:spLocks noGrp="1"/>
          </p:cNvSpPr>
          <p:nvPr>
            <p:ph type="sldNum" sz="quarter" idx="12"/>
          </p:nvPr>
        </p:nvSpPr>
        <p:spPr/>
        <p:txBody>
          <a:bodyPr/>
          <a:lstStyle/>
          <a:p>
            <a:fld id="{4F80E4DF-002A-4803-B177-4844244D5330}" type="slidenum">
              <a:rPr lang="fr-FR" smtClean="0"/>
              <a:t>‹N°›</a:t>
            </a:fld>
            <a:endParaRPr lang="fr-FR"/>
          </a:p>
        </p:txBody>
      </p:sp>
      <p:sp>
        <p:nvSpPr>
          <p:cNvPr id="7" name="Rectangle 6">
            <a:extLst>
              <a:ext uri="{FF2B5EF4-FFF2-40B4-BE49-F238E27FC236}">
                <a16:creationId xmlns:a16="http://schemas.microsoft.com/office/drawing/2014/main" id="{D028DB2B-502E-4CE8-87CF-272CDA2AE59E}"/>
              </a:ext>
            </a:extLst>
          </p:cNvPr>
          <p:cNvSpPr/>
          <p:nvPr userDrawn="1"/>
        </p:nvSpPr>
        <p:spPr>
          <a:xfrm>
            <a:off x="574674" y="3933825"/>
            <a:ext cx="11617325" cy="23400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3AAB1B34-96A8-4D63-9CB1-011B84C29BCC}"/>
              </a:ext>
            </a:extLst>
          </p:cNvPr>
          <p:cNvSpPr/>
          <p:nvPr userDrawn="1"/>
        </p:nvSpPr>
        <p:spPr>
          <a:xfrm>
            <a:off x="0" y="3913725"/>
            <a:ext cx="742950" cy="2368800"/>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2B1B8930-DB04-41FC-BC76-55EDC1DB3269}"/>
              </a:ext>
            </a:extLst>
          </p:cNvPr>
          <p:cNvSpPr/>
          <p:nvPr userDrawn="1"/>
        </p:nvSpPr>
        <p:spPr>
          <a:xfrm>
            <a:off x="946149" y="4187513"/>
            <a:ext cx="742950" cy="133352"/>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1" name="Espace réservé pour une image  10">
            <a:extLst>
              <a:ext uri="{FF2B5EF4-FFF2-40B4-BE49-F238E27FC236}">
                <a16:creationId xmlns:a16="http://schemas.microsoft.com/office/drawing/2014/main" id="{8C83CF62-E86A-42A0-84BA-37E236F318F2}"/>
              </a:ext>
            </a:extLst>
          </p:cNvPr>
          <p:cNvSpPr>
            <a:spLocks noGrp="1"/>
          </p:cNvSpPr>
          <p:nvPr>
            <p:ph type="pic" sz="quarter" idx="13"/>
          </p:nvPr>
        </p:nvSpPr>
        <p:spPr>
          <a:xfrm>
            <a:off x="0" y="0"/>
            <a:ext cx="12192000" cy="3905250"/>
          </a:xfrm>
        </p:spPr>
        <p:txBody>
          <a:bodyPr/>
          <a:lstStyle/>
          <a:p>
            <a:endParaRPr lang="fr-FR"/>
          </a:p>
        </p:txBody>
      </p:sp>
    </p:spTree>
    <p:extLst>
      <p:ext uri="{BB962C8B-B14F-4D97-AF65-F5344CB8AC3E}">
        <p14:creationId xmlns:p14="http://schemas.microsoft.com/office/powerpoint/2010/main" val="10033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n">
    <p:spTree>
      <p:nvGrpSpPr>
        <p:cNvPr id="1" name=""/>
        <p:cNvGrpSpPr/>
        <p:nvPr/>
      </p:nvGrpSpPr>
      <p:grpSpPr>
        <a:xfrm>
          <a:off x="0" y="0"/>
          <a:ext cx="0" cy="0"/>
          <a:chOff x="0" y="0"/>
          <a:chExt cx="0" cy="0"/>
        </a:xfrm>
      </p:grpSpPr>
      <p:pic>
        <p:nvPicPr>
          <p:cNvPr id="30" name="Image 29">
            <a:extLst>
              <a:ext uri="{FF2B5EF4-FFF2-40B4-BE49-F238E27FC236}">
                <a16:creationId xmlns:a16="http://schemas.microsoft.com/office/drawing/2014/main" id="{A99FA679-1B4F-4A1B-AE1D-B0CEE57C55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5405" y="-9525"/>
            <a:ext cx="870905" cy="6300000"/>
          </a:xfrm>
          <a:prstGeom prst="rect">
            <a:avLst/>
          </a:prstGeom>
        </p:spPr>
      </p:pic>
      <p:sp>
        <p:nvSpPr>
          <p:cNvPr id="6" name="Rectangle 5">
            <a:extLst>
              <a:ext uri="{FF2B5EF4-FFF2-40B4-BE49-F238E27FC236}">
                <a16:creationId xmlns:a16="http://schemas.microsoft.com/office/drawing/2014/main" id="{E8414A9F-EFCF-4902-B883-E65EA22793ED}"/>
              </a:ext>
            </a:extLst>
          </p:cNvPr>
          <p:cNvSpPr/>
          <p:nvPr userDrawn="1"/>
        </p:nvSpPr>
        <p:spPr>
          <a:xfrm>
            <a:off x="0" y="0"/>
            <a:ext cx="742950" cy="62769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3" name="Espace réservé de la date 2">
            <a:extLst>
              <a:ext uri="{FF2B5EF4-FFF2-40B4-BE49-F238E27FC236}">
                <a16:creationId xmlns:a16="http://schemas.microsoft.com/office/drawing/2014/main" id="{0A9C6AEA-A46A-491B-970A-BBF140C80390}"/>
              </a:ext>
            </a:extLst>
          </p:cNvPr>
          <p:cNvSpPr>
            <a:spLocks noGrp="1"/>
          </p:cNvSpPr>
          <p:nvPr>
            <p:ph type="dt" sz="half" idx="10"/>
          </p:nvPr>
        </p:nvSpPr>
        <p:spPr/>
        <p:txBody>
          <a:bodyPr/>
          <a:lstStyle/>
          <a:p>
            <a:fld id="{F6A92C42-1B13-4E3F-BCD7-39DBB3394F51}" type="datetimeFigureOut">
              <a:rPr lang="fr-FR" smtClean="0"/>
              <a:pPr/>
              <a:t>07/07/2025</a:t>
            </a:fld>
            <a:endParaRPr lang="fr-FR" dirty="0"/>
          </a:p>
        </p:txBody>
      </p:sp>
      <p:sp>
        <p:nvSpPr>
          <p:cNvPr id="4" name="Espace réservé du pied de page 3">
            <a:extLst>
              <a:ext uri="{FF2B5EF4-FFF2-40B4-BE49-F238E27FC236}">
                <a16:creationId xmlns:a16="http://schemas.microsoft.com/office/drawing/2014/main" id="{8227FDD8-BC64-424C-B698-B152FE63F6F9}"/>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DAD13374-9A84-4B8B-9BB6-DE5DDE79E024}"/>
              </a:ext>
            </a:extLst>
          </p:cNvPr>
          <p:cNvSpPr>
            <a:spLocks noGrp="1"/>
          </p:cNvSpPr>
          <p:nvPr>
            <p:ph type="sldNum" sz="quarter" idx="12"/>
          </p:nvPr>
        </p:nvSpPr>
        <p:spPr/>
        <p:txBody>
          <a:bodyPr/>
          <a:lstStyle/>
          <a:p>
            <a:fld id="{4F80E4DF-002A-4803-B177-4844244D5330}" type="slidenum">
              <a:rPr lang="fr-FR" smtClean="0"/>
              <a:pPr/>
              <a:t>‹N°›</a:t>
            </a:fld>
            <a:endParaRPr lang="fr-FR" dirty="0"/>
          </a:p>
        </p:txBody>
      </p:sp>
      <p:pic>
        <p:nvPicPr>
          <p:cNvPr id="8" name="Image 7">
            <a:extLst>
              <a:ext uri="{FF2B5EF4-FFF2-40B4-BE49-F238E27FC236}">
                <a16:creationId xmlns:a16="http://schemas.microsoft.com/office/drawing/2014/main" id="{CC362820-4AAC-472D-B643-C5B7AE9519D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744" y="318291"/>
            <a:ext cx="1038586" cy="1325563"/>
          </a:xfrm>
          <a:prstGeom prst="rect">
            <a:avLst/>
          </a:prstGeom>
        </p:spPr>
      </p:pic>
      <p:cxnSp>
        <p:nvCxnSpPr>
          <p:cNvPr id="13" name="Connecteur droit 12">
            <a:extLst>
              <a:ext uri="{FF2B5EF4-FFF2-40B4-BE49-F238E27FC236}">
                <a16:creationId xmlns:a16="http://schemas.microsoft.com/office/drawing/2014/main" id="{4D2B0D04-EC18-4BD5-9D68-E6B7AB030CBF}"/>
              </a:ext>
            </a:extLst>
          </p:cNvPr>
          <p:cNvCxnSpPr/>
          <p:nvPr userDrawn="1"/>
        </p:nvCxnSpPr>
        <p:spPr>
          <a:xfrm>
            <a:off x="1181100" y="1790700"/>
            <a:ext cx="720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Espace réservé pour une image  15">
            <a:extLst>
              <a:ext uri="{FF2B5EF4-FFF2-40B4-BE49-F238E27FC236}">
                <a16:creationId xmlns:a16="http://schemas.microsoft.com/office/drawing/2014/main" id="{7FC91D43-9BC1-43D9-B607-C92BAA5E9FEE}"/>
              </a:ext>
            </a:extLst>
          </p:cNvPr>
          <p:cNvSpPr>
            <a:spLocks noGrp="1"/>
          </p:cNvSpPr>
          <p:nvPr>
            <p:ph type="pic" sz="quarter" idx="14"/>
          </p:nvPr>
        </p:nvSpPr>
        <p:spPr>
          <a:xfrm>
            <a:off x="8248650" y="2190749"/>
            <a:ext cx="3552826" cy="2924174"/>
          </a:xfrm>
        </p:spPr>
        <p:txBody>
          <a:bodyPr/>
          <a:lstStyle/>
          <a:p>
            <a:endParaRPr lang="fr-FR"/>
          </a:p>
        </p:txBody>
      </p:sp>
      <p:sp>
        <p:nvSpPr>
          <p:cNvPr id="18" name="Espace réservé du texte 17">
            <a:extLst>
              <a:ext uri="{FF2B5EF4-FFF2-40B4-BE49-F238E27FC236}">
                <a16:creationId xmlns:a16="http://schemas.microsoft.com/office/drawing/2014/main" id="{169C9550-5A18-4A29-935E-B75DAF417E07}"/>
              </a:ext>
            </a:extLst>
          </p:cNvPr>
          <p:cNvSpPr>
            <a:spLocks noGrp="1"/>
          </p:cNvSpPr>
          <p:nvPr>
            <p:ph type="body" sz="quarter" idx="15" hasCustomPrompt="1"/>
          </p:nvPr>
        </p:nvSpPr>
        <p:spPr>
          <a:xfrm>
            <a:off x="1371600" y="2005011"/>
            <a:ext cx="6162675" cy="3629025"/>
          </a:xfrm>
        </p:spPr>
        <p:txBody>
          <a:bodyPr/>
          <a:lstStyle>
            <a:lvl1pPr marL="0" indent="0">
              <a:buNone/>
              <a:defRPr/>
            </a:lvl1pPr>
          </a:lstStyle>
          <a:p>
            <a:pPr lvl="0"/>
            <a:r>
              <a:rPr lang="fr-FR" dirty="0"/>
              <a:t>Point 1</a:t>
            </a:r>
          </a:p>
          <a:p>
            <a:pPr lvl="0"/>
            <a:r>
              <a:rPr lang="fr-FR" dirty="0"/>
              <a:t>Point 2</a:t>
            </a:r>
          </a:p>
          <a:p>
            <a:pPr lvl="0"/>
            <a:r>
              <a:rPr lang="fr-FR" dirty="0"/>
              <a:t>Point 3</a:t>
            </a:r>
          </a:p>
          <a:p>
            <a:pPr lvl="0"/>
            <a:r>
              <a:rPr lang="fr-FR" dirty="0"/>
              <a:t>Point 4</a:t>
            </a:r>
          </a:p>
          <a:p>
            <a:pPr lvl="0"/>
            <a:r>
              <a:rPr lang="fr-FR" dirty="0"/>
              <a:t>Point 5</a:t>
            </a:r>
          </a:p>
          <a:p>
            <a:pPr lvl="0"/>
            <a:r>
              <a:rPr lang="fr-FR" dirty="0"/>
              <a:t>Point 6</a:t>
            </a:r>
          </a:p>
          <a:p>
            <a:pPr lvl="0"/>
            <a:r>
              <a:rPr lang="fr-FR" dirty="0"/>
              <a:t>Point 7</a:t>
            </a:r>
          </a:p>
          <a:p>
            <a:pPr lvl="0"/>
            <a:endParaRPr lang="fr-FR" dirty="0"/>
          </a:p>
        </p:txBody>
      </p:sp>
      <p:sp>
        <p:nvSpPr>
          <p:cNvPr id="19" name="Espace réservé du titre 1">
            <a:extLst>
              <a:ext uri="{FF2B5EF4-FFF2-40B4-BE49-F238E27FC236}">
                <a16:creationId xmlns:a16="http://schemas.microsoft.com/office/drawing/2014/main" id="{7783B175-143B-43BB-B6A5-5408A8547341}"/>
              </a:ext>
            </a:extLst>
          </p:cNvPr>
          <p:cNvSpPr>
            <a:spLocks noGrp="1"/>
          </p:cNvSpPr>
          <p:nvPr>
            <p:ph type="title"/>
          </p:nvPr>
        </p:nvSpPr>
        <p:spPr>
          <a:xfrm>
            <a:off x="2143124" y="365125"/>
            <a:ext cx="9210675" cy="1325563"/>
          </a:xfrm>
          <a:prstGeom prst="rect">
            <a:avLst/>
          </a:prstGeom>
        </p:spPr>
        <p:txBody>
          <a:bodyPr vert="horz" lIns="91440" tIns="45720" rIns="91440" bIns="45720" rtlCol="0" anchor="ctr">
            <a:normAutofit/>
          </a:bodyPr>
          <a:lstStyle/>
          <a:p>
            <a:r>
              <a:rPr lang="fr-FR" dirty="0"/>
              <a:t>Modifiez le style du titre</a:t>
            </a:r>
          </a:p>
        </p:txBody>
      </p:sp>
      <p:cxnSp>
        <p:nvCxnSpPr>
          <p:cNvPr id="20" name="Connecteur droit 19">
            <a:extLst>
              <a:ext uri="{FF2B5EF4-FFF2-40B4-BE49-F238E27FC236}">
                <a16:creationId xmlns:a16="http://schemas.microsoft.com/office/drawing/2014/main" id="{71D64225-44FB-4E10-8F86-87B2F6A8E9C8}"/>
              </a:ext>
            </a:extLst>
          </p:cNvPr>
          <p:cNvCxnSpPr/>
          <p:nvPr userDrawn="1"/>
        </p:nvCxnSpPr>
        <p:spPr>
          <a:xfrm>
            <a:off x="0" y="2219324"/>
            <a:ext cx="1440000" cy="0"/>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21" name="Connecteur droit 20">
            <a:extLst>
              <a:ext uri="{FF2B5EF4-FFF2-40B4-BE49-F238E27FC236}">
                <a16:creationId xmlns:a16="http://schemas.microsoft.com/office/drawing/2014/main" id="{62199AEA-4327-49E4-A86B-D5F11765565C}"/>
              </a:ext>
            </a:extLst>
          </p:cNvPr>
          <p:cNvCxnSpPr/>
          <p:nvPr userDrawn="1"/>
        </p:nvCxnSpPr>
        <p:spPr>
          <a:xfrm>
            <a:off x="0" y="2752724"/>
            <a:ext cx="1440000" cy="0"/>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22" name="Connecteur droit 21">
            <a:extLst>
              <a:ext uri="{FF2B5EF4-FFF2-40B4-BE49-F238E27FC236}">
                <a16:creationId xmlns:a16="http://schemas.microsoft.com/office/drawing/2014/main" id="{52042623-EAA1-4B49-A8FF-3DCB5D814341}"/>
              </a:ext>
            </a:extLst>
          </p:cNvPr>
          <p:cNvCxnSpPr/>
          <p:nvPr userDrawn="1"/>
        </p:nvCxnSpPr>
        <p:spPr>
          <a:xfrm>
            <a:off x="0" y="3248024"/>
            <a:ext cx="1440000" cy="0"/>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23" name="Connecteur droit 22">
            <a:extLst>
              <a:ext uri="{FF2B5EF4-FFF2-40B4-BE49-F238E27FC236}">
                <a16:creationId xmlns:a16="http://schemas.microsoft.com/office/drawing/2014/main" id="{E4490A76-C8AA-489B-8B53-0C35F1AB676B}"/>
              </a:ext>
            </a:extLst>
          </p:cNvPr>
          <p:cNvCxnSpPr/>
          <p:nvPr userDrawn="1"/>
        </p:nvCxnSpPr>
        <p:spPr>
          <a:xfrm>
            <a:off x="0" y="3781424"/>
            <a:ext cx="1440000" cy="0"/>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26" name="Connecteur droit 25">
            <a:extLst>
              <a:ext uri="{FF2B5EF4-FFF2-40B4-BE49-F238E27FC236}">
                <a16:creationId xmlns:a16="http://schemas.microsoft.com/office/drawing/2014/main" id="{9F7E541A-7DA8-47E1-B27D-5D8D74588D7A}"/>
              </a:ext>
            </a:extLst>
          </p:cNvPr>
          <p:cNvCxnSpPr/>
          <p:nvPr userDrawn="1"/>
        </p:nvCxnSpPr>
        <p:spPr>
          <a:xfrm>
            <a:off x="0" y="4305299"/>
            <a:ext cx="1440000" cy="0"/>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27" name="Connecteur droit 26">
            <a:extLst>
              <a:ext uri="{FF2B5EF4-FFF2-40B4-BE49-F238E27FC236}">
                <a16:creationId xmlns:a16="http://schemas.microsoft.com/office/drawing/2014/main" id="{809B1B64-3D7F-4394-B5CD-7E9C3AF2C648}"/>
              </a:ext>
            </a:extLst>
          </p:cNvPr>
          <p:cNvCxnSpPr/>
          <p:nvPr userDrawn="1"/>
        </p:nvCxnSpPr>
        <p:spPr>
          <a:xfrm>
            <a:off x="0" y="4800599"/>
            <a:ext cx="1440000" cy="0"/>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28" name="Connecteur droit 27">
            <a:extLst>
              <a:ext uri="{FF2B5EF4-FFF2-40B4-BE49-F238E27FC236}">
                <a16:creationId xmlns:a16="http://schemas.microsoft.com/office/drawing/2014/main" id="{7FD6F9CC-8C31-4966-978C-A20662D7FAD3}"/>
              </a:ext>
            </a:extLst>
          </p:cNvPr>
          <p:cNvCxnSpPr/>
          <p:nvPr userDrawn="1"/>
        </p:nvCxnSpPr>
        <p:spPr>
          <a:xfrm>
            <a:off x="0" y="5333999"/>
            <a:ext cx="1440000" cy="0"/>
          </a:xfrm>
          <a:prstGeom prst="line">
            <a:avLst/>
          </a:prstGeom>
          <a:ln w="1905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514016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E870D-9C27-4A76-819B-F9AAA2063C97}"/>
              </a:ext>
            </a:extLst>
          </p:cNvPr>
          <p:cNvSpPr>
            <a:spLocks noGrp="1"/>
          </p:cNvSpPr>
          <p:nvPr>
            <p:ph type="title"/>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93FD673E-84C9-4413-84FC-DF45C62EA138}"/>
              </a:ext>
            </a:extLst>
          </p:cNvPr>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933F200B-56B0-485A-BC4F-765D40BF6240}"/>
              </a:ext>
            </a:extLst>
          </p:cNvPr>
          <p:cNvSpPr>
            <a:spLocks noGrp="1"/>
          </p:cNvSpPr>
          <p:nvPr>
            <p:ph type="dt" sz="half" idx="10"/>
          </p:nvPr>
        </p:nvSpPr>
        <p:spPr/>
        <p:txBody>
          <a:bodyPr/>
          <a:lstStyle/>
          <a:p>
            <a:fld id="{F6A92C42-1B13-4E3F-BCD7-39DBB3394F51}" type="datetimeFigureOut">
              <a:rPr lang="fr-FR" smtClean="0"/>
              <a:t>07/07/2025</a:t>
            </a:fld>
            <a:endParaRPr lang="fr-FR"/>
          </a:p>
        </p:txBody>
      </p:sp>
      <p:sp>
        <p:nvSpPr>
          <p:cNvPr id="5" name="Espace réservé du pied de page 4">
            <a:extLst>
              <a:ext uri="{FF2B5EF4-FFF2-40B4-BE49-F238E27FC236}">
                <a16:creationId xmlns:a16="http://schemas.microsoft.com/office/drawing/2014/main" id="{3C7E52B5-5AB5-4F2E-854D-FCA34945802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4B065EC-90ED-466A-8B4E-2C4E99740E75}"/>
              </a:ext>
            </a:extLst>
          </p:cNvPr>
          <p:cNvSpPr>
            <a:spLocks noGrp="1"/>
          </p:cNvSpPr>
          <p:nvPr>
            <p:ph type="sldNum" sz="quarter" idx="12"/>
          </p:nvPr>
        </p:nvSpPr>
        <p:spPr/>
        <p:txBody>
          <a:bodyPr/>
          <a:lstStyle/>
          <a:p>
            <a:fld id="{4F80E4DF-002A-4803-B177-4844244D5330}" type="slidenum">
              <a:rPr lang="fr-FR" smtClean="0"/>
              <a:t>‹N°›</a:t>
            </a:fld>
            <a:endParaRPr lang="fr-FR"/>
          </a:p>
        </p:txBody>
      </p:sp>
      <p:sp>
        <p:nvSpPr>
          <p:cNvPr id="7" name="Rectangle 6">
            <a:extLst>
              <a:ext uri="{FF2B5EF4-FFF2-40B4-BE49-F238E27FC236}">
                <a16:creationId xmlns:a16="http://schemas.microsoft.com/office/drawing/2014/main" id="{B50CF498-4458-484A-897F-DDAB3F28A0AE}"/>
              </a:ext>
            </a:extLst>
          </p:cNvPr>
          <p:cNvSpPr/>
          <p:nvPr userDrawn="1"/>
        </p:nvSpPr>
        <p:spPr>
          <a:xfrm>
            <a:off x="0" y="0"/>
            <a:ext cx="742950" cy="62769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cxnSp>
        <p:nvCxnSpPr>
          <p:cNvPr id="8" name="Connecteur droit 7">
            <a:extLst>
              <a:ext uri="{FF2B5EF4-FFF2-40B4-BE49-F238E27FC236}">
                <a16:creationId xmlns:a16="http://schemas.microsoft.com/office/drawing/2014/main" id="{4B6E07A7-624E-430E-B7B5-81E05ED78F26}"/>
              </a:ext>
            </a:extLst>
          </p:cNvPr>
          <p:cNvCxnSpPr/>
          <p:nvPr userDrawn="1"/>
        </p:nvCxnSpPr>
        <p:spPr>
          <a:xfrm>
            <a:off x="1181100" y="1790700"/>
            <a:ext cx="720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Espace réservé pour une image  11">
            <a:extLst>
              <a:ext uri="{FF2B5EF4-FFF2-40B4-BE49-F238E27FC236}">
                <a16:creationId xmlns:a16="http://schemas.microsoft.com/office/drawing/2014/main" id="{FDED1177-7B59-4428-8587-86C021D51448}"/>
              </a:ext>
            </a:extLst>
          </p:cNvPr>
          <p:cNvSpPr>
            <a:spLocks noGrp="1"/>
          </p:cNvSpPr>
          <p:nvPr>
            <p:ph type="pic" sz="quarter" idx="13"/>
          </p:nvPr>
        </p:nvSpPr>
        <p:spPr>
          <a:xfrm>
            <a:off x="838201" y="365125"/>
            <a:ext cx="1219200" cy="1325561"/>
          </a:xfrm>
        </p:spPr>
        <p:txBody>
          <a:bodyPr/>
          <a:lstStyle/>
          <a:p>
            <a:endParaRPr lang="fr-FR"/>
          </a:p>
        </p:txBody>
      </p:sp>
      <p:pic>
        <p:nvPicPr>
          <p:cNvPr id="13" name="Image 12">
            <a:extLst>
              <a:ext uri="{FF2B5EF4-FFF2-40B4-BE49-F238E27FC236}">
                <a16:creationId xmlns:a16="http://schemas.microsoft.com/office/drawing/2014/main" id="{06EF8A5D-F947-4A40-9C9C-AEDDD2B788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5405" y="-9525"/>
            <a:ext cx="870905" cy="6300000"/>
          </a:xfrm>
          <a:prstGeom prst="rect">
            <a:avLst/>
          </a:prstGeom>
        </p:spPr>
      </p:pic>
    </p:spTree>
    <p:extLst>
      <p:ext uri="{BB962C8B-B14F-4D97-AF65-F5344CB8AC3E}">
        <p14:creationId xmlns:p14="http://schemas.microsoft.com/office/powerpoint/2010/main" val="1566143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E870D-9C27-4A76-819B-F9AAA2063C97}"/>
              </a:ext>
            </a:extLst>
          </p:cNvPr>
          <p:cNvSpPr>
            <a:spLocks noGrp="1"/>
          </p:cNvSpPr>
          <p:nvPr>
            <p:ph type="title"/>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93FD673E-84C9-4413-84FC-DF45C62EA138}"/>
              </a:ext>
            </a:extLst>
          </p:cNvPr>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933F200B-56B0-485A-BC4F-765D40BF6240}"/>
              </a:ext>
            </a:extLst>
          </p:cNvPr>
          <p:cNvSpPr>
            <a:spLocks noGrp="1"/>
          </p:cNvSpPr>
          <p:nvPr>
            <p:ph type="dt" sz="half" idx="10"/>
          </p:nvPr>
        </p:nvSpPr>
        <p:spPr/>
        <p:txBody>
          <a:bodyPr/>
          <a:lstStyle/>
          <a:p>
            <a:fld id="{F6A92C42-1B13-4E3F-BCD7-39DBB3394F51}" type="datetimeFigureOut">
              <a:rPr lang="fr-FR" smtClean="0"/>
              <a:t>07/07/2025</a:t>
            </a:fld>
            <a:endParaRPr lang="fr-FR"/>
          </a:p>
        </p:txBody>
      </p:sp>
      <p:sp>
        <p:nvSpPr>
          <p:cNvPr id="5" name="Espace réservé du pied de page 4">
            <a:extLst>
              <a:ext uri="{FF2B5EF4-FFF2-40B4-BE49-F238E27FC236}">
                <a16:creationId xmlns:a16="http://schemas.microsoft.com/office/drawing/2014/main" id="{3C7E52B5-5AB5-4F2E-854D-FCA34945802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4B065EC-90ED-466A-8B4E-2C4E99740E75}"/>
              </a:ext>
            </a:extLst>
          </p:cNvPr>
          <p:cNvSpPr>
            <a:spLocks noGrp="1"/>
          </p:cNvSpPr>
          <p:nvPr>
            <p:ph type="sldNum" sz="quarter" idx="12"/>
          </p:nvPr>
        </p:nvSpPr>
        <p:spPr/>
        <p:txBody>
          <a:bodyPr/>
          <a:lstStyle/>
          <a:p>
            <a:fld id="{4F80E4DF-002A-4803-B177-4844244D5330}" type="slidenum">
              <a:rPr lang="fr-FR" smtClean="0"/>
              <a:t>‹N°›</a:t>
            </a:fld>
            <a:endParaRPr lang="fr-FR"/>
          </a:p>
        </p:txBody>
      </p:sp>
      <p:sp>
        <p:nvSpPr>
          <p:cNvPr id="7" name="Rectangle 6">
            <a:extLst>
              <a:ext uri="{FF2B5EF4-FFF2-40B4-BE49-F238E27FC236}">
                <a16:creationId xmlns:a16="http://schemas.microsoft.com/office/drawing/2014/main" id="{B50CF498-4458-484A-897F-DDAB3F28A0AE}"/>
              </a:ext>
            </a:extLst>
          </p:cNvPr>
          <p:cNvSpPr/>
          <p:nvPr userDrawn="1"/>
        </p:nvSpPr>
        <p:spPr>
          <a:xfrm>
            <a:off x="0" y="0"/>
            <a:ext cx="742950" cy="62769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cxnSp>
        <p:nvCxnSpPr>
          <p:cNvPr id="8" name="Connecteur droit 7">
            <a:extLst>
              <a:ext uri="{FF2B5EF4-FFF2-40B4-BE49-F238E27FC236}">
                <a16:creationId xmlns:a16="http://schemas.microsoft.com/office/drawing/2014/main" id="{4B6E07A7-624E-430E-B7B5-81E05ED78F26}"/>
              </a:ext>
            </a:extLst>
          </p:cNvPr>
          <p:cNvCxnSpPr/>
          <p:nvPr userDrawn="1"/>
        </p:nvCxnSpPr>
        <p:spPr>
          <a:xfrm>
            <a:off x="1181100" y="1790700"/>
            <a:ext cx="7200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785DC06C-6E89-43A0-A59E-BE8D014ACD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526" y="537310"/>
            <a:ext cx="1346734" cy="981192"/>
          </a:xfrm>
          <a:prstGeom prst="rect">
            <a:avLst/>
          </a:prstGeom>
        </p:spPr>
      </p:pic>
      <p:pic>
        <p:nvPicPr>
          <p:cNvPr id="12" name="Image 11">
            <a:extLst>
              <a:ext uri="{FF2B5EF4-FFF2-40B4-BE49-F238E27FC236}">
                <a16:creationId xmlns:a16="http://schemas.microsoft.com/office/drawing/2014/main" id="{665D280A-9187-423C-9AA9-EFF2B4F629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5405" y="-9525"/>
            <a:ext cx="870905" cy="6300000"/>
          </a:xfrm>
          <a:prstGeom prst="rect">
            <a:avLst/>
          </a:prstGeom>
        </p:spPr>
      </p:pic>
    </p:spTree>
    <p:extLst>
      <p:ext uri="{BB962C8B-B14F-4D97-AF65-F5344CB8AC3E}">
        <p14:creationId xmlns:p14="http://schemas.microsoft.com/office/powerpoint/2010/main" val="1927296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E870D-9C27-4A76-819B-F9AAA2063C97}"/>
              </a:ext>
            </a:extLst>
          </p:cNvPr>
          <p:cNvSpPr>
            <a:spLocks noGrp="1"/>
          </p:cNvSpPr>
          <p:nvPr>
            <p:ph type="title"/>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93FD673E-84C9-4413-84FC-DF45C62EA138}"/>
              </a:ext>
            </a:extLst>
          </p:cNvPr>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933F200B-56B0-485A-BC4F-765D40BF6240}"/>
              </a:ext>
            </a:extLst>
          </p:cNvPr>
          <p:cNvSpPr>
            <a:spLocks noGrp="1"/>
          </p:cNvSpPr>
          <p:nvPr>
            <p:ph type="dt" sz="half" idx="10"/>
          </p:nvPr>
        </p:nvSpPr>
        <p:spPr/>
        <p:txBody>
          <a:bodyPr/>
          <a:lstStyle/>
          <a:p>
            <a:fld id="{F6A92C42-1B13-4E3F-BCD7-39DBB3394F51}" type="datetimeFigureOut">
              <a:rPr lang="fr-FR" smtClean="0"/>
              <a:t>07/07/2025</a:t>
            </a:fld>
            <a:endParaRPr lang="fr-FR"/>
          </a:p>
        </p:txBody>
      </p:sp>
      <p:sp>
        <p:nvSpPr>
          <p:cNvPr id="5" name="Espace réservé du pied de page 4">
            <a:extLst>
              <a:ext uri="{FF2B5EF4-FFF2-40B4-BE49-F238E27FC236}">
                <a16:creationId xmlns:a16="http://schemas.microsoft.com/office/drawing/2014/main" id="{3C7E52B5-5AB5-4F2E-854D-FCA34945802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4B065EC-90ED-466A-8B4E-2C4E99740E75}"/>
              </a:ext>
            </a:extLst>
          </p:cNvPr>
          <p:cNvSpPr>
            <a:spLocks noGrp="1"/>
          </p:cNvSpPr>
          <p:nvPr>
            <p:ph type="sldNum" sz="quarter" idx="12"/>
          </p:nvPr>
        </p:nvSpPr>
        <p:spPr/>
        <p:txBody>
          <a:bodyPr/>
          <a:lstStyle/>
          <a:p>
            <a:fld id="{4F80E4DF-002A-4803-B177-4844244D5330}" type="slidenum">
              <a:rPr lang="fr-FR" smtClean="0"/>
              <a:t>‹N°›</a:t>
            </a:fld>
            <a:endParaRPr lang="fr-FR"/>
          </a:p>
        </p:txBody>
      </p:sp>
      <p:sp>
        <p:nvSpPr>
          <p:cNvPr id="7" name="Rectangle 6">
            <a:extLst>
              <a:ext uri="{FF2B5EF4-FFF2-40B4-BE49-F238E27FC236}">
                <a16:creationId xmlns:a16="http://schemas.microsoft.com/office/drawing/2014/main" id="{B50CF498-4458-484A-897F-DDAB3F28A0AE}"/>
              </a:ext>
            </a:extLst>
          </p:cNvPr>
          <p:cNvSpPr/>
          <p:nvPr userDrawn="1"/>
        </p:nvSpPr>
        <p:spPr>
          <a:xfrm>
            <a:off x="0" y="0"/>
            <a:ext cx="742950" cy="62769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cxnSp>
        <p:nvCxnSpPr>
          <p:cNvPr id="8" name="Connecteur droit 7">
            <a:extLst>
              <a:ext uri="{FF2B5EF4-FFF2-40B4-BE49-F238E27FC236}">
                <a16:creationId xmlns:a16="http://schemas.microsoft.com/office/drawing/2014/main" id="{4B6E07A7-624E-430E-B7B5-81E05ED78F26}"/>
              </a:ext>
            </a:extLst>
          </p:cNvPr>
          <p:cNvCxnSpPr/>
          <p:nvPr userDrawn="1"/>
        </p:nvCxnSpPr>
        <p:spPr>
          <a:xfrm>
            <a:off x="1181100" y="1790700"/>
            <a:ext cx="7200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5A32A317-F41F-41AA-9CEB-E0BFE5C9B7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5991" y="543719"/>
            <a:ext cx="1274092" cy="968374"/>
          </a:xfrm>
          <a:prstGeom prst="rect">
            <a:avLst/>
          </a:prstGeom>
        </p:spPr>
      </p:pic>
      <p:pic>
        <p:nvPicPr>
          <p:cNvPr id="12" name="Image 11">
            <a:extLst>
              <a:ext uri="{FF2B5EF4-FFF2-40B4-BE49-F238E27FC236}">
                <a16:creationId xmlns:a16="http://schemas.microsoft.com/office/drawing/2014/main" id="{990B62C4-0E9B-4096-919F-D0F2523D94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5405" y="-9525"/>
            <a:ext cx="870905" cy="6300000"/>
          </a:xfrm>
          <a:prstGeom prst="rect">
            <a:avLst/>
          </a:prstGeom>
        </p:spPr>
      </p:pic>
    </p:spTree>
    <p:extLst>
      <p:ext uri="{BB962C8B-B14F-4D97-AF65-F5344CB8AC3E}">
        <p14:creationId xmlns:p14="http://schemas.microsoft.com/office/powerpoint/2010/main" val="3419017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E870D-9C27-4A76-819B-F9AAA2063C97}"/>
              </a:ext>
            </a:extLst>
          </p:cNvPr>
          <p:cNvSpPr>
            <a:spLocks noGrp="1"/>
          </p:cNvSpPr>
          <p:nvPr>
            <p:ph type="title"/>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93FD673E-84C9-4413-84FC-DF45C62EA138}"/>
              </a:ext>
            </a:extLst>
          </p:cNvPr>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933F200B-56B0-485A-BC4F-765D40BF6240}"/>
              </a:ext>
            </a:extLst>
          </p:cNvPr>
          <p:cNvSpPr>
            <a:spLocks noGrp="1"/>
          </p:cNvSpPr>
          <p:nvPr>
            <p:ph type="dt" sz="half" idx="10"/>
          </p:nvPr>
        </p:nvSpPr>
        <p:spPr/>
        <p:txBody>
          <a:bodyPr/>
          <a:lstStyle/>
          <a:p>
            <a:fld id="{F6A92C42-1B13-4E3F-BCD7-39DBB3394F51}" type="datetimeFigureOut">
              <a:rPr lang="fr-FR" smtClean="0"/>
              <a:t>07/07/2025</a:t>
            </a:fld>
            <a:endParaRPr lang="fr-FR"/>
          </a:p>
        </p:txBody>
      </p:sp>
      <p:sp>
        <p:nvSpPr>
          <p:cNvPr id="5" name="Espace réservé du pied de page 4">
            <a:extLst>
              <a:ext uri="{FF2B5EF4-FFF2-40B4-BE49-F238E27FC236}">
                <a16:creationId xmlns:a16="http://schemas.microsoft.com/office/drawing/2014/main" id="{3C7E52B5-5AB5-4F2E-854D-FCA34945802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4B065EC-90ED-466A-8B4E-2C4E99740E75}"/>
              </a:ext>
            </a:extLst>
          </p:cNvPr>
          <p:cNvSpPr>
            <a:spLocks noGrp="1"/>
          </p:cNvSpPr>
          <p:nvPr>
            <p:ph type="sldNum" sz="quarter" idx="12"/>
          </p:nvPr>
        </p:nvSpPr>
        <p:spPr/>
        <p:txBody>
          <a:bodyPr/>
          <a:lstStyle/>
          <a:p>
            <a:fld id="{4F80E4DF-002A-4803-B177-4844244D5330}" type="slidenum">
              <a:rPr lang="fr-FR" smtClean="0"/>
              <a:t>‹N°›</a:t>
            </a:fld>
            <a:endParaRPr lang="fr-FR"/>
          </a:p>
        </p:txBody>
      </p:sp>
      <p:sp>
        <p:nvSpPr>
          <p:cNvPr id="7" name="Rectangle 6">
            <a:extLst>
              <a:ext uri="{FF2B5EF4-FFF2-40B4-BE49-F238E27FC236}">
                <a16:creationId xmlns:a16="http://schemas.microsoft.com/office/drawing/2014/main" id="{B50CF498-4458-484A-897F-DDAB3F28A0AE}"/>
              </a:ext>
            </a:extLst>
          </p:cNvPr>
          <p:cNvSpPr/>
          <p:nvPr userDrawn="1"/>
        </p:nvSpPr>
        <p:spPr>
          <a:xfrm>
            <a:off x="0" y="0"/>
            <a:ext cx="742950" cy="62769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cxnSp>
        <p:nvCxnSpPr>
          <p:cNvPr id="8" name="Connecteur droit 7">
            <a:extLst>
              <a:ext uri="{FF2B5EF4-FFF2-40B4-BE49-F238E27FC236}">
                <a16:creationId xmlns:a16="http://schemas.microsoft.com/office/drawing/2014/main" id="{4B6E07A7-624E-430E-B7B5-81E05ED78F26}"/>
              </a:ext>
            </a:extLst>
          </p:cNvPr>
          <p:cNvCxnSpPr/>
          <p:nvPr userDrawn="1"/>
        </p:nvCxnSpPr>
        <p:spPr>
          <a:xfrm>
            <a:off x="1181100" y="1790700"/>
            <a:ext cx="7200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B45D442A-FDF3-4675-BF6F-9591C7D784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450" y="454772"/>
            <a:ext cx="1231027" cy="1146268"/>
          </a:xfrm>
          <a:prstGeom prst="rect">
            <a:avLst/>
          </a:prstGeom>
        </p:spPr>
      </p:pic>
      <p:pic>
        <p:nvPicPr>
          <p:cNvPr id="12" name="Image 11">
            <a:extLst>
              <a:ext uri="{FF2B5EF4-FFF2-40B4-BE49-F238E27FC236}">
                <a16:creationId xmlns:a16="http://schemas.microsoft.com/office/drawing/2014/main" id="{A0BD4322-B291-4B19-B0ED-016B4F097B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5405" y="-9525"/>
            <a:ext cx="870905" cy="6300000"/>
          </a:xfrm>
          <a:prstGeom prst="rect">
            <a:avLst/>
          </a:prstGeom>
        </p:spPr>
      </p:pic>
    </p:spTree>
    <p:extLst>
      <p:ext uri="{BB962C8B-B14F-4D97-AF65-F5344CB8AC3E}">
        <p14:creationId xmlns:p14="http://schemas.microsoft.com/office/powerpoint/2010/main" val="422035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E870D-9C27-4A76-819B-F9AAA2063C97}"/>
              </a:ext>
            </a:extLst>
          </p:cNvPr>
          <p:cNvSpPr>
            <a:spLocks noGrp="1"/>
          </p:cNvSpPr>
          <p:nvPr>
            <p:ph type="title"/>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93FD673E-84C9-4413-84FC-DF45C62EA138}"/>
              </a:ext>
            </a:extLst>
          </p:cNvPr>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933F200B-56B0-485A-BC4F-765D40BF6240}"/>
              </a:ext>
            </a:extLst>
          </p:cNvPr>
          <p:cNvSpPr>
            <a:spLocks noGrp="1"/>
          </p:cNvSpPr>
          <p:nvPr>
            <p:ph type="dt" sz="half" idx="10"/>
          </p:nvPr>
        </p:nvSpPr>
        <p:spPr/>
        <p:txBody>
          <a:bodyPr/>
          <a:lstStyle/>
          <a:p>
            <a:fld id="{F6A92C42-1B13-4E3F-BCD7-39DBB3394F51}" type="datetimeFigureOut">
              <a:rPr lang="fr-FR" smtClean="0"/>
              <a:t>07/07/2025</a:t>
            </a:fld>
            <a:endParaRPr lang="fr-FR"/>
          </a:p>
        </p:txBody>
      </p:sp>
      <p:sp>
        <p:nvSpPr>
          <p:cNvPr id="5" name="Espace réservé du pied de page 4">
            <a:extLst>
              <a:ext uri="{FF2B5EF4-FFF2-40B4-BE49-F238E27FC236}">
                <a16:creationId xmlns:a16="http://schemas.microsoft.com/office/drawing/2014/main" id="{3C7E52B5-5AB5-4F2E-854D-FCA34945802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4B065EC-90ED-466A-8B4E-2C4E99740E75}"/>
              </a:ext>
            </a:extLst>
          </p:cNvPr>
          <p:cNvSpPr>
            <a:spLocks noGrp="1"/>
          </p:cNvSpPr>
          <p:nvPr>
            <p:ph type="sldNum" sz="quarter" idx="12"/>
          </p:nvPr>
        </p:nvSpPr>
        <p:spPr/>
        <p:txBody>
          <a:bodyPr/>
          <a:lstStyle/>
          <a:p>
            <a:fld id="{4F80E4DF-002A-4803-B177-4844244D5330}" type="slidenum">
              <a:rPr lang="fr-FR" smtClean="0"/>
              <a:t>‹N°›</a:t>
            </a:fld>
            <a:endParaRPr lang="fr-FR"/>
          </a:p>
        </p:txBody>
      </p:sp>
      <p:sp>
        <p:nvSpPr>
          <p:cNvPr id="7" name="Rectangle 6">
            <a:extLst>
              <a:ext uri="{FF2B5EF4-FFF2-40B4-BE49-F238E27FC236}">
                <a16:creationId xmlns:a16="http://schemas.microsoft.com/office/drawing/2014/main" id="{B50CF498-4458-484A-897F-DDAB3F28A0AE}"/>
              </a:ext>
            </a:extLst>
          </p:cNvPr>
          <p:cNvSpPr/>
          <p:nvPr userDrawn="1"/>
        </p:nvSpPr>
        <p:spPr>
          <a:xfrm>
            <a:off x="0" y="0"/>
            <a:ext cx="742950" cy="62769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cxnSp>
        <p:nvCxnSpPr>
          <p:cNvPr id="8" name="Connecteur droit 7">
            <a:extLst>
              <a:ext uri="{FF2B5EF4-FFF2-40B4-BE49-F238E27FC236}">
                <a16:creationId xmlns:a16="http://schemas.microsoft.com/office/drawing/2014/main" id="{4B6E07A7-624E-430E-B7B5-81E05ED78F26}"/>
              </a:ext>
            </a:extLst>
          </p:cNvPr>
          <p:cNvCxnSpPr/>
          <p:nvPr userDrawn="1"/>
        </p:nvCxnSpPr>
        <p:spPr>
          <a:xfrm>
            <a:off x="1181100" y="1790700"/>
            <a:ext cx="7200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C9833D40-795D-49F9-B10C-892F992142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347" y="548060"/>
            <a:ext cx="1234109" cy="959692"/>
          </a:xfrm>
          <a:prstGeom prst="rect">
            <a:avLst/>
          </a:prstGeom>
        </p:spPr>
      </p:pic>
      <p:pic>
        <p:nvPicPr>
          <p:cNvPr id="12" name="Image 11">
            <a:extLst>
              <a:ext uri="{FF2B5EF4-FFF2-40B4-BE49-F238E27FC236}">
                <a16:creationId xmlns:a16="http://schemas.microsoft.com/office/drawing/2014/main" id="{9BF7FEFD-489B-4D92-8A93-71C16DCCB4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5405" y="-9525"/>
            <a:ext cx="870905" cy="6300000"/>
          </a:xfrm>
          <a:prstGeom prst="rect">
            <a:avLst/>
          </a:prstGeom>
        </p:spPr>
      </p:pic>
    </p:spTree>
    <p:extLst>
      <p:ext uri="{BB962C8B-B14F-4D97-AF65-F5344CB8AC3E}">
        <p14:creationId xmlns:p14="http://schemas.microsoft.com/office/powerpoint/2010/main" val="262044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EA9656-EAFF-4E3F-943A-89E3F9BB56F8}"/>
              </a:ext>
            </a:extLst>
          </p:cNvPr>
          <p:cNvSpPr/>
          <p:nvPr userDrawn="1"/>
        </p:nvSpPr>
        <p:spPr>
          <a:xfrm>
            <a:off x="0" y="0"/>
            <a:ext cx="5086350" cy="6282525"/>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23C0DA92-E7C8-44D4-8880-BE9B3C3C2508}"/>
              </a:ext>
            </a:extLst>
          </p:cNvPr>
          <p:cNvSpPr/>
          <p:nvPr userDrawn="1"/>
        </p:nvSpPr>
        <p:spPr>
          <a:xfrm>
            <a:off x="836612" y="457201"/>
            <a:ext cx="4183063" cy="5753100"/>
          </a:xfrm>
          <a:prstGeom prst="rect">
            <a:avLst/>
          </a:prstGeom>
          <a:solidFill>
            <a:schemeClr val="bg1"/>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555F28DA-8625-493A-BB05-7D5BE76D11D4}"/>
              </a:ext>
            </a:extLst>
          </p:cNvPr>
          <p:cNvSpPr>
            <a:spLocks noGrp="1"/>
          </p:cNvSpPr>
          <p:nvPr>
            <p:ph type="title"/>
          </p:nvPr>
        </p:nvSpPr>
        <p:spPr>
          <a:xfrm>
            <a:off x="962024" y="575475"/>
            <a:ext cx="3932237" cy="1600200"/>
          </a:xfrm>
        </p:spPr>
        <p:txBody>
          <a:bodyPr anchor="b"/>
          <a:lstStyle>
            <a:lvl1pPr>
              <a:defRPr sz="3200"/>
            </a:lvl1pPr>
          </a:lstStyle>
          <a:p>
            <a:r>
              <a:rPr lang="fr-FR" dirty="0"/>
              <a:t>Modifiez le style du titre</a:t>
            </a:r>
          </a:p>
        </p:txBody>
      </p:sp>
      <p:sp>
        <p:nvSpPr>
          <p:cNvPr id="3" name="Espace réservé du contenu 2">
            <a:extLst>
              <a:ext uri="{FF2B5EF4-FFF2-40B4-BE49-F238E27FC236}">
                <a16:creationId xmlns:a16="http://schemas.microsoft.com/office/drawing/2014/main" id="{37CFDE6F-5ACF-4BE0-B12C-325DC7BF40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33C049E-2344-4F26-9284-256A47FB1B55}"/>
              </a:ext>
            </a:extLst>
          </p:cNvPr>
          <p:cNvSpPr>
            <a:spLocks noGrp="1"/>
          </p:cNvSpPr>
          <p:nvPr>
            <p:ph type="body" sz="half" idx="2"/>
          </p:nvPr>
        </p:nvSpPr>
        <p:spPr>
          <a:xfrm>
            <a:off x="962024" y="2175675"/>
            <a:ext cx="3932237" cy="39298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5" name="Espace réservé de la date 4">
            <a:extLst>
              <a:ext uri="{FF2B5EF4-FFF2-40B4-BE49-F238E27FC236}">
                <a16:creationId xmlns:a16="http://schemas.microsoft.com/office/drawing/2014/main" id="{4D82F85D-E7C9-4392-8EFB-FB8EF81D6CD4}"/>
              </a:ext>
            </a:extLst>
          </p:cNvPr>
          <p:cNvSpPr>
            <a:spLocks noGrp="1"/>
          </p:cNvSpPr>
          <p:nvPr>
            <p:ph type="dt" sz="half" idx="10"/>
          </p:nvPr>
        </p:nvSpPr>
        <p:spPr/>
        <p:txBody>
          <a:bodyPr/>
          <a:lstStyle/>
          <a:p>
            <a:fld id="{F6A92C42-1B13-4E3F-BCD7-39DBB3394F51}" type="datetimeFigureOut">
              <a:rPr lang="fr-FR" smtClean="0"/>
              <a:t>07/07/2025</a:t>
            </a:fld>
            <a:endParaRPr lang="fr-FR"/>
          </a:p>
        </p:txBody>
      </p:sp>
      <p:sp>
        <p:nvSpPr>
          <p:cNvPr id="6" name="Espace réservé du pied de page 5">
            <a:extLst>
              <a:ext uri="{FF2B5EF4-FFF2-40B4-BE49-F238E27FC236}">
                <a16:creationId xmlns:a16="http://schemas.microsoft.com/office/drawing/2014/main" id="{A74C1495-17D4-4C07-BB99-34F96276AA7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ADEAD71-EF18-4AD1-84DA-106F23D35642}"/>
              </a:ext>
            </a:extLst>
          </p:cNvPr>
          <p:cNvSpPr>
            <a:spLocks noGrp="1"/>
          </p:cNvSpPr>
          <p:nvPr>
            <p:ph type="sldNum" sz="quarter" idx="12"/>
          </p:nvPr>
        </p:nvSpPr>
        <p:spPr/>
        <p:txBody>
          <a:bodyPr/>
          <a:lstStyle/>
          <a:p>
            <a:fld id="{4F80E4DF-002A-4803-B177-4844244D5330}" type="slidenum">
              <a:rPr lang="fr-FR" smtClean="0"/>
              <a:t>‹N°›</a:t>
            </a:fld>
            <a:endParaRPr lang="fr-FR"/>
          </a:p>
        </p:txBody>
      </p:sp>
      <p:sp>
        <p:nvSpPr>
          <p:cNvPr id="9" name="Rectangle 8">
            <a:extLst>
              <a:ext uri="{FF2B5EF4-FFF2-40B4-BE49-F238E27FC236}">
                <a16:creationId xmlns:a16="http://schemas.microsoft.com/office/drawing/2014/main" id="{552AEE36-6A44-4E45-8E85-2E6D6F03B1DA}"/>
              </a:ext>
            </a:extLst>
          </p:cNvPr>
          <p:cNvSpPr/>
          <p:nvPr userDrawn="1"/>
        </p:nvSpPr>
        <p:spPr>
          <a:xfrm>
            <a:off x="0" y="0"/>
            <a:ext cx="742950" cy="62769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FF8A6C84-79DD-4CBB-94E2-89D5BD8528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5405" y="-9525"/>
            <a:ext cx="870905" cy="6300000"/>
          </a:xfrm>
          <a:prstGeom prst="rect">
            <a:avLst/>
          </a:prstGeom>
        </p:spPr>
      </p:pic>
    </p:spTree>
    <p:extLst>
      <p:ext uri="{BB962C8B-B14F-4D97-AF65-F5344CB8AC3E}">
        <p14:creationId xmlns:p14="http://schemas.microsoft.com/office/powerpoint/2010/main" val="1917697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75AED1-BF93-4F2E-B0DE-BE54DF3964DB}"/>
              </a:ext>
            </a:extLst>
          </p:cNvPr>
          <p:cNvSpPr/>
          <p:nvPr userDrawn="1"/>
        </p:nvSpPr>
        <p:spPr>
          <a:xfrm flipV="1">
            <a:off x="0" y="6286500"/>
            <a:ext cx="12192000" cy="565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4827D758-2204-4F97-AA38-3838DA1AEE3A}"/>
              </a:ext>
            </a:extLst>
          </p:cNvPr>
          <p:cNvSpPr>
            <a:spLocks noGrp="1"/>
          </p:cNvSpPr>
          <p:nvPr>
            <p:ph type="title"/>
          </p:nvPr>
        </p:nvSpPr>
        <p:spPr>
          <a:xfrm>
            <a:off x="2143124" y="365125"/>
            <a:ext cx="9210675"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DCE4C7C7-A54B-4955-9C80-0A4F253224BF}"/>
              </a:ext>
            </a:extLst>
          </p:cNvPr>
          <p:cNvSpPr>
            <a:spLocks noGrp="1"/>
          </p:cNvSpPr>
          <p:nvPr>
            <p:ph type="body" idx="1"/>
          </p:nvPr>
        </p:nvSpPr>
        <p:spPr>
          <a:xfrm>
            <a:off x="838200" y="1990725"/>
            <a:ext cx="10515600" cy="41862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3606BD40-B272-4958-BD82-8BF5F667C7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F6A92C42-1B13-4E3F-BCD7-39DBB3394F51}" type="datetimeFigureOut">
              <a:rPr lang="fr-FR" smtClean="0"/>
              <a:pPr/>
              <a:t>07/07/2025</a:t>
            </a:fld>
            <a:endParaRPr lang="fr-FR" dirty="0"/>
          </a:p>
        </p:txBody>
      </p:sp>
      <p:sp>
        <p:nvSpPr>
          <p:cNvPr id="5" name="Espace réservé du pied de page 4">
            <a:extLst>
              <a:ext uri="{FF2B5EF4-FFF2-40B4-BE49-F238E27FC236}">
                <a16:creationId xmlns:a16="http://schemas.microsoft.com/office/drawing/2014/main" id="{263E0509-6CB7-4180-B283-2879C5A19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fr-FR" dirty="0"/>
          </a:p>
        </p:txBody>
      </p:sp>
      <p:sp>
        <p:nvSpPr>
          <p:cNvPr id="6" name="Espace réservé du numéro de diapositive 5">
            <a:extLst>
              <a:ext uri="{FF2B5EF4-FFF2-40B4-BE49-F238E27FC236}">
                <a16:creationId xmlns:a16="http://schemas.microsoft.com/office/drawing/2014/main" id="{825914EB-AE68-4489-83AB-E351B0ABF1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4F80E4DF-002A-4803-B177-4844244D5330}" type="slidenum">
              <a:rPr lang="fr-FR" smtClean="0"/>
              <a:pPr/>
              <a:t>‹N°›</a:t>
            </a:fld>
            <a:endParaRPr lang="fr-FR" dirty="0"/>
          </a:p>
        </p:txBody>
      </p:sp>
    </p:spTree>
    <p:extLst>
      <p:ext uri="{BB962C8B-B14F-4D97-AF65-F5344CB8AC3E}">
        <p14:creationId xmlns:p14="http://schemas.microsoft.com/office/powerpoint/2010/main" val="33733708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0" r:id="rId4"/>
    <p:sldLayoutId id="2147483661" r:id="rId5"/>
    <p:sldLayoutId id="2147483662" r:id="rId6"/>
    <p:sldLayoutId id="2147483663" r:id="rId7"/>
    <p:sldLayoutId id="2147483664" r:id="rId8"/>
    <p:sldLayoutId id="2147483656" r:id="rId9"/>
    <p:sldLayoutId id="2147483657" r:id="rId10"/>
    <p:sldLayoutId id="2147483652" r:id="rId11"/>
    <p:sldLayoutId id="2147483653" r:id="rId12"/>
    <p:sldLayoutId id="2147483654" r:id="rId13"/>
    <p:sldLayoutId id="2147483655" r:id="rId14"/>
    <p:sldLayoutId id="2147483658" r:id="rId15"/>
    <p:sldLayoutId id="2147483659" r:id="rId16"/>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mailto:accueil.handicap@univ-poitiers.fr"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hyperlink" Target="https://she.univ-poitiers.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227480-C1DE-4129-A755-8DE43CACF103}"/>
              </a:ext>
            </a:extLst>
          </p:cNvPr>
          <p:cNvSpPr>
            <a:spLocks noGrp="1"/>
          </p:cNvSpPr>
          <p:nvPr>
            <p:ph type="ctrTitle"/>
          </p:nvPr>
        </p:nvSpPr>
        <p:spPr/>
        <p:txBody>
          <a:bodyPr anchor="ctr"/>
          <a:lstStyle/>
          <a:p>
            <a:r>
              <a:rPr lang="fr-FR" dirty="0"/>
              <a:t>Service Handicap Etudiants (SHE)</a:t>
            </a:r>
          </a:p>
        </p:txBody>
      </p:sp>
      <p:sp>
        <p:nvSpPr>
          <p:cNvPr id="3" name="Sous-titre 2">
            <a:extLst>
              <a:ext uri="{FF2B5EF4-FFF2-40B4-BE49-F238E27FC236}">
                <a16:creationId xmlns:a16="http://schemas.microsoft.com/office/drawing/2014/main" id="{7A2206C2-7F5A-4F17-B5EE-8DB33D215BDF}"/>
              </a:ext>
            </a:extLst>
          </p:cNvPr>
          <p:cNvSpPr>
            <a:spLocks noGrp="1"/>
          </p:cNvSpPr>
          <p:nvPr>
            <p:ph type="subTitle" idx="1"/>
          </p:nvPr>
        </p:nvSpPr>
        <p:spPr/>
        <p:txBody>
          <a:bodyPr/>
          <a:lstStyle/>
          <a:p>
            <a:r>
              <a:rPr lang="fr-FR" dirty="0"/>
              <a:t>Accompagnement des étudiants en situation de handicap </a:t>
            </a:r>
          </a:p>
        </p:txBody>
      </p:sp>
    </p:spTree>
    <p:extLst>
      <p:ext uri="{BB962C8B-B14F-4D97-AF65-F5344CB8AC3E}">
        <p14:creationId xmlns:p14="http://schemas.microsoft.com/office/powerpoint/2010/main" val="3039456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E6D0B-C882-47CB-A368-D257936505D4}"/>
              </a:ext>
            </a:extLst>
          </p:cNvPr>
          <p:cNvSpPr>
            <a:spLocks noGrp="1"/>
          </p:cNvSpPr>
          <p:nvPr>
            <p:ph type="title"/>
          </p:nvPr>
        </p:nvSpPr>
        <p:spPr/>
        <p:txBody>
          <a:bodyPr/>
          <a:lstStyle/>
          <a:p>
            <a:r>
              <a:rPr lang="fr-FR" b="1" dirty="0">
                <a:solidFill>
                  <a:srgbClr val="B5539F"/>
                </a:solidFill>
                <a:cs typeface="Calibri Light"/>
              </a:rPr>
              <a:t>Le Service Handicap Etudiants </a:t>
            </a:r>
          </a:p>
        </p:txBody>
      </p:sp>
      <p:sp>
        <p:nvSpPr>
          <p:cNvPr id="3" name="Espace réservé du contenu 2">
            <a:extLst>
              <a:ext uri="{FF2B5EF4-FFF2-40B4-BE49-F238E27FC236}">
                <a16:creationId xmlns:a16="http://schemas.microsoft.com/office/drawing/2014/main" id="{8D00C9C5-9E58-467D-A19A-78C5A537F3AF}"/>
              </a:ext>
            </a:extLst>
          </p:cNvPr>
          <p:cNvSpPr>
            <a:spLocks noGrp="1"/>
          </p:cNvSpPr>
          <p:nvPr>
            <p:ph idx="1"/>
          </p:nvPr>
        </p:nvSpPr>
        <p:spPr/>
        <p:txBody>
          <a:bodyPr vert="horz" lIns="91440" tIns="45720" rIns="91440" bIns="45720" rtlCol="0" anchor="t">
            <a:normAutofit/>
          </a:bodyPr>
          <a:lstStyle/>
          <a:p>
            <a:pPr marL="0" indent="0">
              <a:buNone/>
            </a:pPr>
            <a:r>
              <a:rPr lang="fr-FR" dirty="0">
                <a:cs typeface="Calibri"/>
              </a:rPr>
              <a:t>Le SHE accompagne tout au long de l’année des étudiants en situation de handicap (MDPH ou non) ou en incapacité temporaire pour la mise en place d’aménagements d’études et d’examens en fonction des besoins. </a:t>
            </a:r>
          </a:p>
          <a:p>
            <a:pPr marL="0" indent="0">
              <a:buNone/>
            </a:pPr>
            <a:endParaRPr lang="fr-FR" dirty="0">
              <a:cs typeface="Calibri"/>
            </a:endParaRPr>
          </a:p>
        </p:txBody>
      </p:sp>
      <p:pic>
        <p:nvPicPr>
          <p:cNvPr id="5" name="Image 4" descr="Une image contenant texte&#10;&#10;Description générée automatiquement">
            <a:extLst>
              <a:ext uri="{FF2B5EF4-FFF2-40B4-BE49-F238E27FC236}">
                <a16:creationId xmlns:a16="http://schemas.microsoft.com/office/drawing/2014/main" id="{08C307BE-66D0-4CA9-B03B-80A633573DB5}"/>
              </a:ext>
            </a:extLst>
          </p:cNvPr>
          <p:cNvPicPr>
            <a:picLocks noChangeAspect="1"/>
          </p:cNvPicPr>
          <p:nvPr/>
        </p:nvPicPr>
        <p:blipFill>
          <a:blip r:embed="rId3"/>
          <a:stretch>
            <a:fillRect/>
          </a:stretch>
        </p:blipFill>
        <p:spPr>
          <a:xfrm>
            <a:off x="1987752" y="3739263"/>
            <a:ext cx="8216495" cy="2437700"/>
          </a:xfrm>
          <a:prstGeom prst="rect">
            <a:avLst/>
          </a:prstGeom>
        </p:spPr>
      </p:pic>
    </p:spTree>
    <p:extLst>
      <p:ext uri="{BB962C8B-B14F-4D97-AF65-F5344CB8AC3E}">
        <p14:creationId xmlns:p14="http://schemas.microsoft.com/office/powerpoint/2010/main" val="4273141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B52ADD9-E2FA-4DB9-8DE4-A043373BB664}"/>
              </a:ext>
            </a:extLst>
          </p:cNvPr>
          <p:cNvSpPr>
            <a:spLocks noGrp="1"/>
          </p:cNvSpPr>
          <p:nvPr>
            <p:ph type="title"/>
          </p:nvPr>
        </p:nvSpPr>
        <p:spPr/>
        <p:txBody>
          <a:bodyPr/>
          <a:lstStyle/>
          <a:p>
            <a:r>
              <a:rPr lang="fr-FR" dirty="0"/>
              <a:t>Exemples d’aménagements</a:t>
            </a:r>
          </a:p>
        </p:txBody>
      </p:sp>
      <p:sp>
        <p:nvSpPr>
          <p:cNvPr id="6" name="Espace réservé du contenu 5">
            <a:extLst>
              <a:ext uri="{FF2B5EF4-FFF2-40B4-BE49-F238E27FC236}">
                <a16:creationId xmlns:a16="http://schemas.microsoft.com/office/drawing/2014/main" id="{EFC139EC-5163-415C-A62F-F6A1DC403E93}"/>
              </a:ext>
            </a:extLst>
          </p:cNvPr>
          <p:cNvSpPr>
            <a:spLocks noGrp="1"/>
          </p:cNvSpPr>
          <p:nvPr>
            <p:ph idx="1"/>
          </p:nvPr>
        </p:nvSpPr>
        <p:spPr/>
        <p:txBody>
          <a:bodyPr>
            <a:normAutofit/>
          </a:bodyPr>
          <a:lstStyle/>
          <a:p>
            <a:pPr marL="566928" lvl="1" indent="0">
              <a:buNone/>
            </a:pPr>
            <a:r>
              <a:rPr lang="fr-FR" sz="3200" dirty="0">
                <a:latin typeface="Calibri" panose="020F0502020204030204" pitchFamily="34" charset="0"/>
              </a:rPr>
              <a:t>En fonction de vos besoins, il pourra vous être proposé : </a:t>
            </a:r>
          </a:p>
          <a:p>
            <a:pPr marL="566928" lvl="1" indent="0">
              <a:buNone/>
            </a:pPr>
            <a:endParaRPr lang="fr-FR" sz="3200" dirty="0">
              <a:latin typeface="Calibri" panose="020F0502020204030204" pitchFamily="34" charset="0"/>
            </a:endParaRPr>
          </a:p>
          <a:p>
            <a:pPr marL="1367028" lvl="2" indent="-342900"/>
            <a:r>
              <a:rPr lang="fr-FR" sz="2800" dirty="0">
                <a:latin typeface="Calibri" panose="020F0502020204030204" pitchFamily="34" charset="0"/>
              </a:rPr>
              <a:t>1/3 temps </a:t>
            </a:r>
          </a:p>
          <a:p>
            <a:pPr marL="1367028" lvl="2" indent="-342900"/>
            <a:r>
              <a:rPr lang="fr-FR" sz="2800" dirty="0">
                <a:latin typeface="Calibri" panose="020F0502020204030204" pitchFamily="34" charset="0"/>
              </a:rPr>
              <a:t>Composition sur ordinateur pour les examens</a:t>
            </a:r>
          </a:p>
          <a:p>
            <a:pPr marL="1367028" lvl="2" indent="-342900"/>
            <a:r>
              <a:rPr lang="fr-FR" sz="2800" dirty="0">
                <a:latin typeface="Calibri" panose="020F0502020204030204" pitchFamily="34" charset="0"/>
              </a:rPr>
              <a:t>Tolérance concernant les absences</a:t>
            </a:r>
          </a:p>
          <a:p>
            <a:pPr marL="1367028" lvl="2" indent="-342900"/>
            <a:r>
              <a:rPr lang="fr-FR" sz="2800" dirty="0">
                <a:latin typeface="Calibri" panose="020F0502020204030204" pitchFamily="34" charset="0"/>
              </a:rPr>
              <a:t>Aide humaine (preneur de notes, secrétaire d’examens, tuteur pédagogique et méthodologique …)</a:t>
            </a:r>
          </a:p>
          <a:p>
            <a:pPr marL="1367028" lvl="2" indent="-342900"/>
            <a:r>
              <a:rPr lang="fr-FR" sz="2800" dirty="0">
                <a:latin typeface="Calibri" panose="020F0502020204030204" pitchFamily="34" charset="0"/>
              </a:rPr>
              <a:t>Adaptation des documents </a:t>
            </a:r>
          </a:p>
          <a:p>
            <a:pPr marL="1367028" lvl="2" indent="-342900"/>
            <a:r>
              <a:rPr lang="fr-FR" sz="2800" dirty="0">
                <a:latin typeface="Calibri" panose="020F0502020204030204" pitchFamily="34" charset="0"/>
              </a:rPr>
              <a:t>…</a:t>
            </a:r>
          </a:p>
          <a:p>
            <a:pPr marL="909828" lvl="1" indent="-342900"/>
            <a:endParaRPr lang="fr-FR" dirty="0">
              <a:latin typeface="Calibri" panose="020F0502020204030204" pitchFamily="34" charset="0"/>
            </a:endParaRPr>
          </a:p>
        </p:txBody>
      </p:sp>
    </p:spTree>
    <p:extLst>
      <p:ext uri="{BB962C8B-B14F-4D97-AF65-F5344CB8AC3E}">
        <p14:creationId xmlns:p14="http://schemas.microsoft.com/office/powerpoint/2010/main" val="4104700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FA9E63C-8502-4456-8FFE-AA03C100E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291"/>
            <a:ext cx="5510247" cy="6252839"/>
          </a:xfrm>
          <a:prstGeom prst="rect">
            <a:avLst/>
          </a:prstGeom>
        </p:spPr>
      </p:pic>
      <p:sp>
        <p:nvSpPr>
          <p:cNvPr id="4" name="Espace réservé du texte 3">
            <a:extLst>
              <a:ext uri="{FF2B5EF4-FFF2-40B4-BE49-F238E27FC236}">
                <a16:creationId xmlns:a16="http://schemas.microsoft.com/office/drawing/2014/main" id="{90A4A26C-A917-4BB4-AF93-3A6DD895B599}"/>
              </a:ext>
            </a:extLst>
          </p:cNvPr>
          <p:cNvSpPr txBox="1">
            <a:spLocks/>
          </p:cNvSpPr>
          <p:nvPr/>
        </p:nvSpPr>
        <p:spPr>
          <a:xfrm>
            <a:off x="962024" y="1995056"/>
            <a:ext cx="3932237" cy="41199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400" dirty="0">
              <a:latin typeface="Calibri" panose="020F0502020204030204" pitchFamily="34" charset="0"/>
            </a:endParaRPr>
          </a:p>
          <a:p>
            <a:r>
              <a:rPr lang="fr-FR" sz="2400" dirty="0">
                <a:latin typeface="Calibri" panose="020F0502020204030204" pitchFamily="34" charset="0"/>
              </a:rPr>
              <a:t>La notification est</a:t>
            </a:r>
            <a:r>
              <a:rPr lang="fr-FR" sz="2400" b="1" dirty="0">
                <a:latin typeface="Calibri" panose="020F0502020204030204" pitchFamily="34" charset="0"/>
              </a:rPr>
              <a:t> réévaluable en cours d’année </a:t>
            </a:r>
          </a:p>
          <a:p>
            <a:endParaRPr lang="fr-FR" sz="2400" b="1" dirty="0">
              <a:latin typeface="Calibri" panose="020F0502020204030204" pitchFamily="34" charset="0"/>
            </a:endParaRPr>
          </a:p>
          <a:p>
            <a:r>
              <a:rPr lang="fr-FR" sz="2400" dirty="0"/>
              <a:t>Pour Niort et Angoulême les rendez-vous peuvent se faire par téléphone avec le SHE, un rendez-vous supplémentaire avec un infirmier sera demandé. </a:t>
            </a:r>
          </a:p>
        </p:txBody>
      </p:sp>
      <p:sp>
        <p:nvSpPr>
          <p:cNvPr id="6" name="Titre 1">
            <a:extLst>
              <a:ext uri="{FF2B5EF4-FFF2-40B4-BE49-F238E27FC236}">
                <a16:creationId xmlns:a16="http://schemas.microsoft.com/office/drawing/2014/main" id="{6462C986-AE13-48B7-BDD3-5B95252CA913}"/>
              </a:ext>
            </a:extLst>
          </p:cNvPr>
          <p:cNvSpPr txBox="1">
            <a:spLocks/>
          </p:cNvSpPr>
          <p:nvPr/>
        </p:nvSpPr>
        <p:spPr>
          <a:xfrm>
            <a:off x="962024" y="575475"/>
            <a:ext cx="3932237" cy="1225616"/>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fr-FR" sz="3200" dirty="0"/>
              <a:t>Procédure d’aménagement </a:t>
            </a:r>
            <a:endParaRPr lang="fr-FR" dirty="0"/>
          </a:p>
        </p:txBody>
      </p:sp>
    </p:spTree>
    <p:extLst>
      <p:ext uri="{BB962C8B-B14F-4D97-AF65-F5344CB8AC3E}">
        <p14:creationId xmlns:p14="http://schemas.microsoft.com/office/powerpoint/2010/main" val="3300721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7E3B2E0-3531-421D-A50C-D9FC02D2C118}"/>
              </a:ext>
            </a:extLst>
          </p:cNvPr>
          <p:cNvSpPr txBox="1">
            <a:spLocks/>
          </p:cNvSpPr>
          <p:nvPr/>
        </p:nvSpPr>
        <p:spPr>
          <a:xfrm>
            <a:off x="1741172" y="550077"/>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lgn="ctr">
              <a:buFont typeface="Arial" panose="020B0604020202020204" pitchFamily="34" charset="0"/>
              <a:buNone/>
            </a:pPr>
            <a:endParaRPr lang="fr-FR" b="1" dirty="0">
              <a:latin typeface="Calibri" panose="020F0502020204030204" pitchFamily="34" charset="0"/>
            </a:endParaRPr>
          </a:p>
          <a:p>
            <a:pPr marL="109728" indent="0">
              <a:buFont typeface="Arial" panose="020B0604020202020204" pitchFamily="34" charset="0"/>
              <a:buNone/>
            </a:pPr>
            <a:endParaRPr lang="fr-FR" dirty="0"/>
          </a:p>
        </p:txBody>
      </p:sp>
      <p:sp>
        <p:nvSpPr>
          <p:cNvPr id="4" name="ZoneTexte 3">
            <a:extLst>
              <a:ext uri="{FF2B5EF4-FFF2-40B4-BE49-F238E27FC236}">
                <a16:creationId xmlns:a16="http://schemas.microsoft.com/office/drawing/2014/main" id="{508221B8-C000-482D-8D46-4EB71F889356}"/>
              </a:ext>
            </a:extLst>
          </p:cNvPr>
          <p:cNvSpPr txBox="1"/>
          <p:nvPr/>
        </p:nvSpPr>
        <p:spPr>
          <a:xfrm>
            <a:off x="2068068" y="2213718"/>
            <a:ext cx="7631227" cy="3662541"/>
          </a:xfrm>
          <a:prstGeom prst="rect">
            <a:avLst/>
          </a:prstGeom>
          <a:noFill/>
        </p:spPr>
        <p:txBody>
          <a:bodyPr wrap="square" rtlCol="0">
            <a:spAutoFit/>
          </a:bodyPr>
          <a:lstStyle/>
          <a:p>
            <a:pPr algn="ctr"/>
            <a:r>
              <a:rPr lang="fr-FR" sz="2400" b="1" dirty="0">
                <a:latin typeface="Calibri" panose="020F0502020204030204" pitchFamily="34" charset="0"/>
              </a:rPr>
              <a:t>N’hésitez pas à prendre contact avec nous ! </a:t>
            </a:r>
          </a:p>
          <a:p>
            <a:pPr algn="ctr"/>
            <a:endParaRPr lang="fr-FR" sz="2400" dirty="0">
              <a:latin typeface="Calibri" panose="020F0502020204030204" pitchFamily="34" charset="0"/>
            </a:endParaRPr>
          </a:p>
          <a:p>
            <a:pPr algn="ctr"/>
            <a:r>
              <a:rPr lang="fr-FR" sz="2400" dirty="0">
                <a:latin typeface="Calibri" panose="020F0502020204030204" pitchFamily="34" charset="0"/>
              </a:rPr>
              <a:t>Bâtiment B18  </a:t>
            </a:r>
          </a:p>
          <a:p>
            <a:pPr algn="ctr"/>
            <a:r>
              <a:rPr lang="fr-FR" sz="2000" dirty="0">
                <a:latin typeface="Calibri" panose="020F0502020204030204" pitchFamily="34" charset="0"/>
              </a:rPr>
              <a:t>Entrée et accueil par le B19 : Maison des Langues</a:t>
            </a:r>
          </a:p>
          <a:p>
            <a:pPr algn="ctr"/>
            <a:r>
              <a:rPr lang="fr-FR" sz="2400" dirty="0">
                <a:effectLst/>
              </a:rPr>
              <a:t>1 rue </a:t>
            </a:r>
            <a:r>
              <a:rPr lang="fr-FR" sz="2400" dirty="0" err="1">
                <a:effectLst/>
              </a:rPr>
              <a:t>Shirin</a:t>
            </a:r>
            <a:r>
              <a:rPr lang="fr-FR" sz="2400" dirty="0">
                <a:effectLst/>
              </a:rPr>
              <a:t> </a:t>
            </a:r>
            <a:r>
              <a:rPr lang="fr-FR" sz="2400" dirty="0" err="1">
                <a:effectLst/>
              </a:rPr>
              <a:t>Ebadi</a:t>
            </a:r>
            <a:r>
              <a:rPr lang="fr-FR" sz="2400" dirty="0">
                <a:effectLst/>
              </a:rPr>
              <a:t> | TSA 80137</a:t>
            </a:r>
            <a:endParaRPr lang="fr-FR" sz="2400" dirty="0"/>
          </a:p>
          <a:p>
            <a:pPr algn="ctr"/>
            <a:r>
              <a:rPr lang="fr-FR" sz="2400" dirty="0">
                <a:latin typeface="Calibri" panose="020F0502020204030204" pitchFamily="34" charset="0"/>
              </a:rPr>
              <a:t>Uniquement sur RDV</a:t>
            </a:r>
          </a:p>
          <a:p>
            <a:pPr algn="ctr"/>
            <a:endParaRPr lang="fr-FR" sz="2400" dirty="0">
              <a:latin typeface="Calibri" panose="020F0502020204030204" pitchFamily="34" charset="0"/>
            </a:endParaRPr>
          </a:p>
          <a:p>
            <a:pPr algn="ctr"/>
            <a:r>
              <a:rPr lang="fr-FR" sz="2800" dirty="0">
                <a:latin typeface="Calibri" panose="020F0502020204030204" pitchFamily="34" charset="0"/>
                <a:hlinkClick r:id="rId3"/>
              </a:rPr>
              <a:t>accueil.handicap@univ-poitiers.fr</a:t>
            </a:r>
            <a:endParaRPr lang="fr-FR" sz="2800" dirty="0">
              <a:latin typeface="Calibri" panose="020F0502020204030204" pitchFamily="34" charset="0"/>
            </a:endParaRPr>
          </a:p>
          <a:p>
            <a:pPr algn="ctr"/>
            <a:r>
              <a:rPr lang="fr-FR" sz="2400" dirty="0">
                <a:latin typeface="Calibri" panose="020F0502020204030204" pitchFamily="34" charset="0"/>
              </a:rPr>
              <a:t>Site du SHE : </a:t>
            </a:r>
            <a:r>
              <a:rPr lang="fr-FR" sz="2400" dirty="0">
                <a:latin typeface="Calibri" panose="020F0502020204030204" pitchFamily="34" charset="0"/>
                <a:hlinkClick r:id="rId4"/>
              </a:rPr>
              <a:t>https://she.univ-poitiers.fr/</a:t>
            </a:r>
            <a:r>
              <a:rPr lang="fr-FR" sz="2400" dirty="0">
                <a:latin typeface="Calibri" panose="020F0502020204030204" pitchFamily="34" charset="0"/>
              </a:rPr>
              <a:t> </a:t>
            </a:r>
          </a:p>
          <a:p>
            <a:pPr algn="ctr"/>
            <a:r>
              <a:rPr lang="fr-FR" sz="1600" dirty="0">
                <a:latin typeface="Calibri" panose="020F0502020204030204" pitchFamily="34" charset="0"/>
              </a:rPr>
              <a:t> </a:t>
            </a:r>
          </a:p>
        </p:txBody>
      </p:sp>
      <p:pic>
        <p:nvPicPr>
          <p:cNvPr id="6" name="Image 5">
            <a:extLst>
              <a:ext uri="{FF2B5EF4-FFF2-40B4-BE49-F238E27FC236}">
                <a16:creationId xmlns:a16="http://schemas.microsoft.com/office/drawing/2014/main" id="{C28BF4EF-27A2-4686-916D-83DC7FB248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630" y="151615"/>
            <a:ext cx="4373811" cy="2062103"/>
          </a:xfrm>
          <a:prstGeom prst="rect">
            <a:avLst/>
          </a:prstGeom>
        </p:spPr>
      </p:pic>
    </p:spTree>
    <p:extLst>
      <p:ext uri="{BB962C8B-B14F-4D97-AF65-F5344CB8AC3E}">
        <p14:creationId xmlns:p14="http://schemas.microsoft.com/office/powerpoint/2010/main" val="148198862"/>
      </p:ext>
    </p:extLst>
  </p:cSld>
  <p:clrMapOvr>
    <a:masterClrMapping/>
  </p:clrMapOvr>
</p:sld>
</file>

<file path=ppt/theme/theme1.xml><?xml version="1.0" encoding="utf-8"?>
<a:theme xmlns:a="http://schemas.openxmlformats.org/drawingml/2006/main" name="Thème Office">
  <a:themeElements>
    <a:clrScheme name="Personnalisé 11">
      <a:dk1>
        <a:sysClr val="windowText" lastClr="000000"/>
      </a:dk1>
      <a:lt1>
        <a:sysClr val="window" lastClr="FFFFFF"/>
      </a:lt1>
      <a:dk2>
        <a:srgbClr val="595959"/>
      </a:dk2>
      <a:lt2>
        <a:srgbClr val="FFFFFF"/>
      </a:lt2>
      <a:accent1>
        <a:srgbClr val="9A0080"/>
      </a:accent1>
      <a:accent2>
        <a:srgbClr val="9E0075"/>
      </a:accent2>
      <a:accent3>
        <a:srgbClr val="09A7AF"/>
      </a:accent3>
      <a:accent4>
        <a:srgbClr val="0B9B74"/>
      </a:accent4>
      <a:accent5>
        <a:srgbClr val="C9E775"/>
      </a:accent5>
      <a:accent6>
        <a:srgbClr val="9ED600"/>
      </a:accent6>
      <a:hlink>
        <a:srgbClr val="BE2020"/>
      </a:hlink>
      <a:folHlink>
        <a:srgbClr val="DA8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401</Words>
  <Application>Microsoft Office PowerPoint</Application>
  <PresentationFormat>Grand écran</PresentationFormat>
  <Paragraphs>41</Paragraphs>
  <Slides>5</Slides>
  <Notes>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vt:i4>
      </vt:variant>
    </vt:vector>
  </HeadingPairs>
  <TitlesOfParts>
    <vt:vector size="9" baseType="lpstr">
      <vt:lpstr>Arial</vt:lpstr>
      <vt:lpstr>Calibri</vt:lpstr>
      <vt:lpstr>Calibri Light</vt:lpstr>
      <vt:lpstr>Thème Office</vt:lpstr>
      <vt:lpstr>Service Handicap Etudiants (SHE)</vt:lpstr>
      <vt:lpstr>Le Service Handicap Etudiants </vt:lpstr>
      <vt:lpstr>Exemples d’aménagements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Virgile Masse</dc:creator>
  <cp:lastModifiedBy>Nantes Marie</cp:lastModifiedBy>
  <cp:revision>68</cp:revision>
  <dcterms:created xsi:type="dcterms:W3CDTF">2022-04-15T12:45:41Z</dcterms:created>
  <dcterms:modified xsi:type="dcterms:W3CDTF">2025-07-07T11:49:22Z</dcterms:modified>
</cp:coreProperties>
</file>